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5" r:id="rId4"/>
    <p:sldId id="258" r:id="rId5"/>
    <p:sldId id="259" r:id="rId6"/>
    <p:sldId id="274" r:id="rId7"/>
    <p:sldId id="276" r:id="rId8"/>
    <p:sldId id="266" r:id="rId9"/>
    <p:sldId id="268" r:id="rId10"/>
    <p:sldId id="264" r:id="rId11"/>
    <p:sldId id="263" r:id="rId12"/>
    <p:sldId id="269" r:id="rId13"/>
    <p:sldId id="272" r:id="rId14"/>
    <p:sldId id="267" r:id="rId15"/>
    <p:sldId id="270" r:id="rId16"/>
    <p:sldId id="273" r:id="rId17"/>
    <p:sldId id="261" r:id="rId18"/>
    <p:sldId id="275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311"/>
    <a:srgbClr val="E5E5E5"/>
    <a:srgbClr val="1421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4" autoAdjust="0"/>
    <p:restoredTop sz="94693" autoAdjust="0"/>
  </p:normalViewPr>
  <p:slideViewPr>
    <p:cSldViewPr snapToGrid="0">
      <p:cViewPr varScale="1">
        <p:scale>
          <a:sx n="102" d="100"/>
          <a:sy n="102" d="100"/>
        </p:scale>
        <p:origin x="15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07:38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23671 16686 0,'53'0'46,"18"0"-30,-18 0 0,35-17-16,0 17 0,106-18 15,18 18 1,17 0-16,-17 0 16,-89 0-16,124 0 0,-18 0 15,195 0-15,-177 0 16,-89 0-16,36 0 15,53 0-15,-88 0 16,-71 0-16,53 0 16,-52 0-16,-1 0 15,-35 0-15,-36 0 16,19 0-16,-1 0 16,-17 0-16,17 0 15,0 0 1,18 0-16,18 0 15,-36 0-15,53 0 16,-70 0-16,17 0 16,0 0-16,-17 0 15,17 0-15,-17 0 16,-1 0-16,1-18 16,0 18-16,-1 0 15,1-17 1,0 17-16,17-18 15,-17 1-15,-1-1 16,18 18-16,-17-18 0,17 1 16,1-19-1,-1 19-15,-17-1 16,-1 0-16,-17 1 0,18 17 16,-18-18-16,0 1 15,17-1 1,-17-17-16,0 17 0,0-17 15,0-18 1,0 0-16,18 0 16,-18 0-16,0 18 15,0-1-15,0-16 16,0 16-16,-18 19 0,1-19 16,-1 19-16,-17-1 15,17-17 1,1 17-16,-19 1 15,19 17-15,-1-18 16,-17 0-16,0 1 16,-18-1-16,0 0 15,0 18-15,-18-17 16,-88-19-16,18 19 16,53-1-16,-123 1 15,105-1-15,-106-35 16,106 53-1,-70-18-15,35 18 0,-53-17 16,-300-1 0,0 0-1,282 1-15,18 17 16,53 0-16,18 0 16,-1 0-16,54 0 15,-19 0-15,-105-18 16,71 18-16,17-18 15,-17 18-15,17 0 16,70 0-16,-16 0 16,-1 0-16,17 0 15,19 0-15,-1 0 16,0 0 0,1 0-1,-1 0-15,-17 0 16,0 0-16,17 0 15,0 0 1,1 0-16,-1 0 16,18 18 62,0 17-78,0 1 15,0 17-15,-18 35 16,1-18 0,17 1-16,-18 52 0,0 1 15,1-71 1,17 17-16,0-17 16,0-17-16,0-1 15,0-18 1,0 1-1,0 17-15,0-17 16,0 17-16,0 1 16,0 16-16,0-16 15,0-19-15,0 1 16,0 0 15,0-1 172,17 1-187,-17 0 0,18-18-16,0 0 31,-1 0-16,1 0-15,17 0 16,-17 0 0,0 0-16,-1 0 15,36 0-15,-18 0 16,36 0-16,52 0 16,19 0-16,-37-18 15,-16 18 1,-54-18-16,0 18 0,0 0 15,1 0 1,-19 0-16,1 0 16,0 0-16,17 0 15,0 0-15,-17 0 16,17 0-16,-17 0 16,17 0-16,-17 0 15,-1 0-15,19 0 16,-19 0-1,18 0-15,18 0 16,-17 18-16,34 17 16,1-17-16,-18-18 0,-18 0 15,0 17 1,1 1-16,-1 0 16,18-18-16,17 17 15,1 1-15,70 17 16,-18 1-16,-70-19 0,88 1 15,1-18 1,-37 18-16,-34-18 16,-18 0-16,-18 0 0,18 0 15,-18 0-15,54 17 16,-19-17-16,18 35 16,0-35-16,36 18 15,35 0-15,-53-1 16,-54 1-1,72-18-15,-71 18 0,53-18 16,17 17-16,-52-17 16,-18 0-16,0 0 15,-36 0 1,1 0 0,-1 0-1,1 0 1,0 0-16,-1 0 15,1 0-15,17 0 16,-17 0-16,0 0 0,-1 0 16,1-17-16,-1 17 15,1 0 1,17-36-16,-17 36 16,0 0-16,-1 0 15,-17-17-15,18 17 16,0-18-16,-1 0 31,19 1-31,-1-1 16,0 1-1,-17-19-15,-1 19 16,1-1-16,0 18 16,-18-18-1,35 18-15,-35-17 16,35-1-16,-17 0 31,-1 1 0,19-19-15,-19 1 0,1 18-1,-18-1-15,18 0 16,-18-17-1,17 35-15,-17-18 16,18 1-16,-18-1 16,18 0-16,-18 1 15,17-18-15,-17-18 16,0 17 0,0 19-16,0-36 0,0 0 15,0 18 1,0-1-16,0 19 15,0-1-15,0 0 0,0 1 125</inkml:trace>
  <inkml:trace contextRef="#ctx0" brushRef="#br0" timeOffset="-89125.21">9437 5944 0,'0'0'0,"0"18"16,0 0-16,0-1 0,17 19 15,-17-19 1,18 1-16,17 17 16,-17-17-16,17-1 0,0 1 15,1 0-15,-1-1 16,-17 1-16,34-18 16,37 35-16,-19-17 15,-17-18-15,0 17 16,0-17-1,0 0-15,17 0 0,1-17 16,0-18-16,17 17 16,-71 0-16,72-35 15,-1 0-15,-35 18 16,17-18-16,18 0 16,-35-17-16,36-1 15,-37 18-15,-16-17 16,34-18-16,-17 35 15,-35-18-15,17 18 16,-17 0-16,17 0 16,-35-35-16,18 35 15,-18 0-15,17 0 16,-17 0-16,0 18 16,0 0-16,0 0 15,-17 17-15,-19 0 16,19-17-16,-19 17 15,-16-17-15,16 18 16,1-1-16,-18 0 16,0 1-16,0 17 15,0-18-15,0 0 16,1 1-16,-1 17 16,0 0-16,0-18 15,0 18-15,18 0 16,-36 0-16,18 0 15,0 0-15,0 0 0,0 0 16,36 0 0,-36 0-16,0 0 0,18 0 15,-18 0-15,17 0 16,1 0-16,17 0 16,-17 0-16,18 0 15,-36 18 1,0-18-16,17 17 0,1-17 15,18 0-15,-1 36 16,0-36-16,-17 0 16,17 35-16,1-35 15,-19 18-15,19-1 16,-18 18-16,-1-17 16,19 17-16,-19-17 15,1 0-15,17-1 16,1 19-16,-1-19 15,-17 18-15,0 18 16,35-35 0,-36 0-16,19 17 15,-19 18-15,36-18 16,0 0-16,-17 18 16,-19 0-16,19 0 15,17-18-15,0 1 16,0 17-16,0 0 15,0-36 1,0 36-16,17-18 16,1 1-1,88 69 1,-53-34-16,-18-36 16,-17-17-16,52 53 15,-52-54-15,0 1 16,17-1-16,-17-17 15,17 18-15,-18-18 16,1 18-16,35-18 0,-18 0 16,18 0-1,-18 0-15,18 0 16,-17 17-16,-19-17 16,1 0-16</inkml:trace>
  <inkml:trace contextRef="#ctx0" brushRef="#br0" timeOffset="-88084.44">9066 3493 0,'0'0'0,"0"52"0,0 1 0,0-17 15,0-1 1,0 0-16,18-35 0,105 53 15,-70-53 1,0 0-16,0 18 16,18-18-1,17 0-15,0 0 0,0 0 16,-35-18 0,53 18-16,-18-18 15,0 1-15,-52-1 0,17 1 16,-1-1-16,1 0 15,-17-17 1,-1 17-16,18-17 0,-36 35 16,19-35-16,-1 0 15,0-1-15,-17 1 16,0-18-16,-1-18 16,-17 36-16,0-35 15,0-19-15,0 1 16,-17 71-16,-19 17 15,19 0 1,-19 0 0,19 0-16,-36 0 15,0 17-15,35 1 0,-35 0 16,0-18-16,18 17 16,-18 1-16,-17-1 15,17-17-15,0 18 16,-18 17-1,18-35-15,18 0 16,-18 18-16,18 0 16,0-18-1,-18 17-15,17 1 16,19-18 0,-1 18-16,1-18 15</inkml:trace>
  <inkml:trace contextRef="#ctx0" brushRef="#br0" timeOffset="-86704.65">8802 2046 0,'0'0'0,"0"53"0,35 18 15,18-18 1,-18 17-16,0-52 16,36 52-16,70 1 15,-70-36-15,-1-35 0,-17 0 16,0 0-16,35-53 15,0-17-15,1-19 16,-1 1-16,18-71 16,-54 54-16,1-36 15,-35 88-15,17-71 16,-35 18-16,0 53 16,0-52-16,0 34 15,-17 18-15,-19 18 16,1 0-1,-18-1-15,0 19 0,-17-19 16,-36 19-16,18-19 16,-36 19-1,18-1-15,-105 1 16,52 17-16,106 0 16,0 0-16,-53 0 15,36 35-15,34-35 16,-34 35-16,52-17 15,1 17-15,-19-17 16,19 17 0,17 0-16,-36 36 0</inkml:trace>
  <inkml:trace contextRef="#ctx0" brushRef="#br0" timeOffset="-84388.25">8837 3493 0,'0'0'0,"0"35"16,0-18 0,0 19-16,0-1 0,18 18 15,-1 0-15,18-18 16,36 18-16,-18-35 16,17-1-1,36 1-15,35 17 0,71-17 16,17 17-16,-17-17 15,-106-18-15,158 35 16,-228-35 0,17 0-16,-18 0 15,-17-35-15,17 17 16,-18-17-16,19 0 16,-36-1-1,17-17-15,1-17 16,-18-54-16,0 1 15,-35 35-15,-18-1 16,0 54-16,-71-71 16,36 36-16,-18 17 15,54 18-15,-125-18 16,142 35-16,-36 18 16,1-18-16,-1 18 15,-35 0-15,36 0 16,-36 18-16,35 0 15,18 17-15,-35-35 16,18 35-16,34 1 0,-34-19 16,35 18-1,-18-17-15,17 0 16,1-18-16,18 17 0,-1-17 16</inkml:trace>
  <inkml:trace contextRef="#ctx0" brushRef="#br0" timeOffset="-83554.03">8466 1023 0,'0'0'0,"0"18"16,-17 35-16,-1-18 15,1 35-15,17-17 16,0 0-16,0 35 15,35-52-15,0 34 16,18-34-16,18 17 16,34-18-16,-34-35 15,-18 0-15,53 17 16,105 1 0,-70 0-16,-70-18 15,-18 0-15,0 0 16,0 0-16,-36 0 15,19 0-15,-19 0 16,1 0-16,0-18 16,-1 0-16,19-17 0,-19-18 15,18 0-15,-17 0 16,0-17-16,-18 17 16,17-18-16,-17-17 15,0 35 1,0 36-16,0-36 0,-53-18 15,1 36 1,16 17-16,-17 1 0,-17-1 16,-36-17-16,71 35 15,-18 0-15,-35 0 16,17 0-16,18 0 16,18 0-1,-36 0-15,18 0 16,18 0-16,-18 17 15,18 1-15,17 0 16,1-18-16,-19 35 16,19-17-16,-36 17 15,0 0 1</inkml:trace>
  <inkml:trace contextRef="#ctx0" brushRef="#br0" timeOffset="-82286.91">9825 15099 0,'0'0'0,"-18"18"0,0-1 15,1 1-15,-19 17 16,36-17-16,-17-1 16,-1 36-16,1 18 15,17-36-15,0 0 16,0 1 0,0 17-16,52-18 15,-34-17-15,35-18 16,53 35-16,-71-35 15,36 17-15,35 1 16,35-18-16,-53 0 0,-53 0 16,18 0-1,-18-35-15,1 0 0,16-36 16,1 0 0,-17-34-16,-19-1 15,54-18-15,-71 18 16,18 54-16,-1-37 0,-17-17 15,0 89-15,-17-18 16,-19-18-16,1 35 16,-36-17-16,18 17 15,-52 18-15,34 0 16,1 0-16,17 0 16,17 0-16,-34 0 15,17 35 1,35-17-16,-17 17 15,-36 36-15,-17-1 16,0 36-16,35-53 16,-35 18-16,53-36 15,-18 36-15,35-54 16,0 36 0,1-18-16,17 18 15,0-17-15,0 16 16,17 19-16,36-18 15,-53-18-15,71 18 16,-36-18-16,0-17 16,1 0-16,17-18 15,0 0-15,17 0 16,36 0-16,-35 0 16</inkml:trace>
  <inkml:trace contextRef="#ctx0" brushRef="#br0" timeOffset="-81465.86">9454 16722 0,'0'0'0,"-35"53"0,0 0 16,-1 35-16,1 18 15,17-36-15,1 36 16,17-36-16,17-17 16,19-17-1,34 17-15,-34-36 0,52 1 16,35 0-16,-87-18 16,87 0-16,-17 0 15,-53 0-15,17 0 16,-34 0-16,17 0 15,-1-18-15,-16 0 16,-1-35-16,18-88 16,-35 71-1,-1-89-15,-17 106 16,0-70-16,-35 34 16,17 1-16,-35 35 15,18 0-15,17 53 16,-17-17-16,-18-19 0,18 36 15,0 0 1,-1 0-16,-17 0 16,1 0-16,-19 0 15,-17 0-15,-18 18 16,35 0-16,36-1 16,-35 1-16,17 17 15,35-35-15,-35 35 0,18-17 16,0 35-16,-18 35 15,-18 71-15,53-124 16,-17 89-16,18-36 16,-1-35-16,18 0 15,0-18-15,0-17 16,0-1-16,18 19 16,17-1-1,-18-17 1,1-18-16,17 0 15,18 17 1,-35-17-16</inkml:trace>
  <inkml:trace contextRef="#ctx0" brushRef="#br0" timeOffset="-80666.28">9366 18062 0,'0'0'0,"-35"18"0,17 35 0,-35 35 16,36-17 0,-1-19-16,18 37 0,0-36 15,18-1 1,17-16-16,-18-19 16,54 19-16,-36-19 0,36 1 15,-1-18-15,19 18 16,-19-1-16,-17 1 15,35-18-15,0 18 16,18-18 0,-53 0-16,0-18 15,0-17 1,18-1-16,-18-17 0,17-17 16,-17-1-16,-53 18 15,0 18-15,0-18 16,0 0-16,-35 18 15,-18-18 1,18 35-16,-18 1 16,0-1-16,-35 1 0,-1-19 15,-34 19 1,52 17-16,36 0 0,-18 0 16,18 0-16,0 0 15,17 0-15,0 0 16,1 0-16,-1 0 15,-17 0-15,-1 35 16,-16-17-16,16-1 16,1 18-16,-18 1 15,35 17 1,-35 0-16,36-1 16,17-16-16,-18 17 0,18 0 15,0-18 1,0-18-16,0 1 15,35 0-15,1-1 16,34 19 0,-17-19-16,-17-17 15,-1 0-15,-18 0 16,1 0-16</inkml:trace>
  <inkml:trace contextRef="#ctx0" brushRef="#br0" timeOffset="-68647.55">9172 2328 0,'0'18'78,"0"17"-78,0 1 16,0-1-16,0-18 15,0 19-15,0-1 16,0 0-16,0 1 16,0-19-16,0 36 15,0-35-15,0 52 16,0-17-16,0 35 15,0 18-15,0 35 16,0-52-16,18 158 16,-1-71-16,-17 71 15,18-35-15,-18-1 16,0-52-16,18 300 16,-18-195-16,0 18 15,35 300-15,-18-229 16,1-53-16,0-88 15,-18 352-15,0-317 16,0 71-16,0 246 0,0-264 16,0-53-16,0 317 15,0-35 1,0-282-16,0 247 0,0-159 16,0-88-1,0 0-15,0 36 16,0-72-16,0-70 0,0 106 15,0 0-15,0 71 16,35-89-16,-17 0 16,-18-52-1,0 176 1,0-177-16,0-35 0,0 0 16,-18-17-16,18-19 15,0 178 1,-18-160-16,18-70 15,-17 88 1,17-88-16,0 0 16,0 53-1,0-53-15,0-18 16,0 18-16,0-18 16,0-17-16,0 17 15,0 0-15,0 1 16,0-1-1,-18 0-15,18 1 0,-18 16 16,18-16-16,0 17 16,-17 0-16,17-1 15,-18 1-15,18-17 16,0-1-16,0-17 16,0 17-16,0-18 15,0 1-15,0 17 16,0-17-16,0 17 0,0 1 15,-17 17 1,17-36-16,0 18 16,0 1-16,0-1 0,0-17 15,0-1 17,0 1-17,0 0 1</inkml:trace>
  <inkml:trace contextRef="#ctx0" brushRef="#br0" timeOffset="-67129.48">9013 16739 0,'18'18'62,"0"-18"-46,-18 18-16,17 17 16,1-17-16,-1 17 15,1 18-15,-18-18 16,0-17-16,18 17 16,-18-17-16,17-18 15,-17 17-15,0 1 31,18-18 32,-18-18-47,18 18-1,35-35 1,-18 17-16,35-35 15,-34 36-15,52-19 16,0-16-16,-35 34 16,-18 0-1,18 1-15,-35-1 16,-1 18 15,-34 0 141,-1 0-172,-17 0 16,0 0-16,17 0 15,-35 0-15,0 0 0,18 0 16,0 0 0,-18 0-16,-18 0 15,53 0-15,-34 0 16,-37 0-16,72 0 15,-1 0 1,18 18 0,18-18 140,17 0-140,-17 0-1,17 0-15,-17 0 0,17 0 16,0 0-1,-17 0-15,-18 17 94,-36 1-78,19 0-16,-1-1 15,1 1-15,-1-18 16,18 17-16,-18 1 16,1-18-16,17 18 15,17-18 126</inkml:trace>
  <inkml:trace contextRef="#ctx0" brushRef="#br0" timeOffset="-60616.49">24853 16563 0</inkml:trace>
  <inkml:trace contextRef="#ctx0" brushRef="#br0" timeOffset="-58722.78">23883 16828 0,'0'0'0,"-18"0"32,1 0-1,-1 0-31,0 0 31,1 0 0,17-18 1,-18 0-32,0-17 15,18-18 1,-17 0-1,-1 0-15,0-123 16,-17 88 0,18-18-16,-1 0 15,18 53-15,-18-18 16,18 19-16,0-1 16,0 35-16,0-35 15,0 0-15,0 18 16,0-36-16,0 18 15,0 18-15,0 0 16,0 17-16,0 1 16,0-1-1,0 0 32,0 1-16,18 17-15,17 0 0,53 0-1,18 0-15,106 0 16,-36 0-16,-35 0 16,530 0-1,-371 0-15,-18 0 16,-53 0-16,71 0 15,35 0-15,-141 0 16,53 0-16,-53 17 0,-106-17 16,106 0-16,-70 18 15,-71-18-15,35 0 16,-18 0-16,-34 0 16,-1 0-16,-17 0 15,-1 0-15,1 0 16,17 0-16,18 0 15,0 0-15,0 0 16,0 0-16,17-18 16,-34 18-1,-1 0-15,18 0 16,-36 0-16,1 0 16,0 0-16,-1 0 15,1 0 1,-18 36-1,18-19 1,-18 1-16,0 35 16,17 17-16,-17 71 15,18-17-15,-18-18 16,18 17-16,-1 54 16,1-54-16,-18-17 15,18-71-15,-18-17 16,0-1-16,0 19 15,-18-19 1,18 19-16,-18-36 16,18 17-1,-35 19 1,0-1-16,17-17 16,-17 17-1,-18-18 1,0-17-16,0 18 15,-18 0-15,-34-1 0,-1-17 16,18 18-16,-124 0 16,71-18-16,-36 0 15,36 0-15,-194 0 16,71-18-16,34-17 16,-105-1-16,71 1 15,-248-35-15,159 34 16,36 1-16,87 17 15,36 18-15,-17 0 16,123 0 0,35 0-16,35 0 15,-17 0-15,17 0 16,0 0 0,1 0-1,-1 0 16</inkml:trace>
  <inkml:trace contextRef="#ctx0" brushRef="#br0" timeOffset="-45153.36">11095 10125 0,'17'0'93,"1"0"-93,35 0 16,17 0-16,-34 0 16,52 0-16,0 0 15,-35 0-15,18 0 16,-19 0-16,1 0 16,0 0-16,-17 0 0,-19 0 15,1 0 1,17 0-16,0 0 15,-17 0-15,35 0 16,-18 0-16,1 0 0,-19 0 16,1 0-1,-1 0 1</inkml:trace>
  <inkml:trace contextRef="#ctx0" brushRef="#br0" timeOffset="-44684.48">11765 9895 0,'18'0'0,"17"0"15,18 36-15,17-36 16,-17 17-16,-17 1 15,-1 0-15,-18-1 16,19 1-16,-19-18 16,-17 18-1,0-1 32,-17 1-31,-19 17-16,1-17 15,0 17-15,17-35 16,-17 18-16,35-1 0</inkml:trace>
  <inkml:trace contextRef="#ctx0" brushRef="#br0" timeOffset="-43726.97">12418 5239 0,'0'0'0,"-18"35"0,0-17 16,1 35-16,-1 0 15,0-1-15,18 1 16,0-35-16,0 17 16,0 1-16,0 16 15,36-16-15,-1-19 0,0-17 16,0 18-16,1-18 15,-1 0 1,18 0-16,0 0 0,0-35 16,-36 17-16,54-35 15,-36 18-15,18-18 16,18-35 0,-36 70-16,36-88 0,-36 89 15,0-36-15,0-18 16,-35 36-16,0-18 15,0 18-15,0-1 16,0 1 0,-17 18-16,-19-1 15,1-17-15,18 35 0,-36-18 16,0 18-16,17-18 16,1 18-16,-18 0 15,0 0-15,18 0 16,-35 0-16,17 18 15,-36 35-15,1 17 16,35-17-16,-88 71 16,106-89-1,17 0-15,1 1 16,17-19-16,0 19 16,0-1-16,0 0 15,0-17-15,17-18 16,1 17-16,0 19 15,17-19-15,-35 1 16</inkml:trace>
  <inkml:trace contextRef="#ctx0" brushRef="#br0" timeOffset="-43074.94">12523 6862 0,'0'0'0,"18"246"31,17-193-31,1 0 0,-1-17 16,-17-36-16,17 17 16,35 1-1,-34-18-15,-19 0 0,19 0 16,-1-18 0,0-35-16,0 18 0,18-18 15,18-53-15,-18 0 16,0 18-16,0-35 15,17 17-15,-17 0 16,-53 53-16,18 18 16,-18 0-16,0 17 15,-18 0-15,-17 1 16,-18-1 0,0 18-16,-53-18 15,71 18-15,-36 0 16,-17 0-16,18 0 15,17 0-15,-36 18 16,-16 35 0,52-18-16,17 1 15,19-1-15,-19 18 16,19-18-16,17 18 16,-18-18-16,18-17 15,0 17-15,0 18 16,18-18-16,-1-17 15,-17 0-15,36-1 16,-1 1-16,-17 0 16,17-18-16</inkml:trace>
  <inkml:trace contextRef="#ctx0" brushRef="#br0" timeOffset="-42343.94">12347 8149 0,'0'0'0,"0"71"0,0 70 16,0-88-16,0 70 15,35-35-15,18-17 16,0-18-16,-35-35 15,52 34-15,-17-34 16,0-18-16,-18 0 16,-17 0-16,0 0 15,-1 0-15,1 0 16,17-35-16,1-18 16,16 18-16,1-18 15,-17 0-15,17-18 16,-1-17-16,1-18 15,-35 53-15,17-17 16,-35-36-16,0 35 16,0 1-16,-17 35 15,-19-18-15,1 17 16,-18 1-16,18 17 16,-18 1-16,0 17 15,0-18-15,0 18 16,0 0-16,0 0 0,1 0 15,-1 0 1,35 18-16,-17-1 16,-1 19-16,-17 17 15,36-18-15,-54 53 16,18 18-16,18-53 16,17 53-16,1-36 0,17-17 15,0-18-15,0 1 16,17-1-16,19-17 15,-36-1 1,35 1-16</inkml:trace>
  <inkml:trace contextRef="#ctx0" brushRef="#br0" timeOffset="-41695.19">12523 10072 0,'0'0'0,"0"35"0,0-17 16,0 17-16,0-17 16,36-1-16,-19 1 15,36-18-15,-17 0 16,16 0-16,54 0 16,-18 0-16,-52 0 0,34-35 15,54-18 1,-71 35-16,-18-52 15,36 17-15,-19-53 16,1-18-16,-35 1 16,-18 52-16,0-17 15,-35 18-15,-1 52 0,1 0 16,0 18 0,0-17-16,-18 17 15,-18 0-15,36 0 0,-18 0 16,0 17-16,0 1 15,-17 52 1,34-52-16,-34 53 16,34-36-1,-52 88-15,-18 19 0,89-72 16,-71 106 0,52-70-16,36-35 0,0-18 15,0-36-15,0 1 16,18 0-1,17-1-15,0-17 16,-17 0-16,17 0 16,18 0-16,18 0 0</inkml:trace>
  <inkml:trace contextRef="#ctx0" brushRef="#br0" timeOffset="-41054.04">12382 11589 0,'0'0'0,"0"53"16,0 17 0,0 54-16,0-54 15,0 36-15,36-18 0,34 0 16,36-17-16,-18-36 16,-35-17-16,35-18 15,-17 0 1,52 0-16,-17-35 0,-35-1 15,35-34-15,-18-1 16,0-35-16,0-105 16,-70 123-1,-1-36-15,-17 54 16,-17 17-16,-19-18 16,-16 36-16,-1 17 15,0 1 1,17-1-16,-16 18 15,-1 0-15,-89 18 16,54-1-16,35 18 16,-88 18-16,53 18 15,-53 35 1,70 0-16,54-36 16,-19 18-16,19-17 15,17-1-15,0 36 16,0-70-1,35-19-15,-35 1 16,35-1-16,-17 1 16,0-18-16,17 18 15,-17-18 1,-1 0-16</inkml:trace>
  <inkml:trace contextRef="#ctx0" brushRef="#br0" timeOffset="-40496.14">12541 13035 0,'0'0'0,"0"35"16,-18 18-16,1-17 16,17 34-16,0 18 15,0 1-15,35-37 16,0-16 0,54 17-16,-19-53 15,1 17-15,17-17 16,0 0-16,-35-17 15,53-36-15,-18 17 0,0-52 16,0 0-16,-35-18 16,-17 18-16,-19 35 15,1-17-15,-18-54 16,0 106-16,-18-52 16,1 35-16,-19 17 15,1 0-15,-18 18 16,18-17-16,-106 17 15,52 35 1,37-17-16,-1 17 16,17-17-1,-140 105-15,105-35 16,1 18 0,-1 18-16,18 70 15,53-106 1,0-35-16,36-18 15</inkml:trace>
  <inkml:trace contextRef="#ctx0" brushRef="#br0" timeOffset="-39957.24">12435 15222 0,'0'0'16,"35"36"-16,1-1 0,17 0 15,35-17 1,-18-1-16,-34-17 0,70 0 15,-1 0-15,-34 0 16,52-35-16,1-18 16,-36 0-16,-35 18 15,18-53-15,-1 17 16,-17-87 0,-35 52-16,-18-18 15,-18 18-15,-53 18 16,-17 18-16,18 34 15,-36 1-15,71 35 16,-54 0-16,-16 0 16,34 0-16,18 18 15,-35 35 1,0-18-16,-71 124 16,71-71-16,52-53 15,19 36-15,-18 17 16,17 0-1,18-53-15,0-17 16,0 0-16,0-1 16</inkml:trace>
  <inkml:trace contextRef="#ctx0" brushRef="#br0" timeOffset="-26812.64">13829 5292 0,'0'0'0,"-18"17"47,0 19-47,18-19 16,-17 19-16,-1-19 15,18 18 1,-18 18-16,1 0 16,17-17-16,0 16 15,0-16-15,0-1 16,0 0-16,0 18 0,17-18 15,19 1 1,-19-19-16,19 1 16,-1-18-16,18 0 15,0 0-15,0 0 16,-18 0-16,0 0 16,18 0-16,-18-18 15,1 1-15,17-1 16,0-17-16,-36 35 15,18-53-15,54 18 16,-54-18-16,0 35 16,-17-17-16,0 17 15,-18 1-15,0-1 16,0-17 0,0-1-16,-18-17 15,0 36-15,1-36 16,-36-18-16,17 36 15,1 0-15,0 35 16,-18-36-16,35 36 0,-35-17 16,-52-1-1,-19 1-15,54 17 16,17 0-16,17 0 0,19 0 16,-1 0-16,0 17 15,1-17-15,-19 18 16,36-1-16,-35-17 15,35 18-15,-17-18 16,17 18-16,0-1 31</inkml:trace>
  <inkml:trace contextRef="#ctx0" brushRef="#br0" timeOffset="-25673.95">14111 7003 0,'-18'0'0,"1"17"15,-1 1-15,18 0 16,-18-1-16,1 1 16,-1 17-16,0 0 15,18 18-15,0 0 16,0 0-16,0 0 15,36 18-15,-19-54 16,36 19-16,-17-1 16,34-35-16,-17 0 0,0 0 15,0 0 1,0 0-16,-18-18 16,0 1-16,18-19 0,0-17 15,-18 18-15,18-53 16,-17 17-1,-19-35 1,-17 18-16,0 35 16,-17 18-16,-54 0 15,36 0-15,-53-18 16,52 53-16,-105-36 16,88 19-16,0 17 15,18 0-15,17 0 0,-17 0 16,18 0-1,-1 0 1,18 17 0,-18 1-16,1-18 15,17 35-15,0-17 16,-18 0-16</inkml:trace>
  <inkml:trace contextRef="#ctx0" brushRef="#br0" timeOffset="-25011.04">14146 8273 0,'0'0'0,"-70"53"31,52-1-31,-17-16 16,35-1-16,0-17 0,0 17 15,17-17-15,36-1 16,-17-17-16,16 0 15,19 0 1,0 0-16,17 0 0,0 0 16,-17 0-16,-19 0 15,-16-17-15,-19-1 16,1 0-16,0-17 16,-1-18-16,-17 0 15,0-35-15,0-35 16,-17 34-16,-36-52 15,17 106-15,-69-89 16,-89 72 0,123 52-16,0 0 15,19 0-15,-1 0 16,17 35-16,1-18 16,17 19-16,-34 34 15,52-34-15,-36 34 16</inkml:trace>
  <inkml:trace contextRef="#ctx0" brushRef="#br0" timeOffset="-24422.06">14076 9578 0,'0'0'0,"-18"18"0,-35 17 16,0 18-16,0 53 15,36-71 1,17 0-16,0 0 16,0-17-16,53 0 15,-1-18-15,-34 0 16,35 0-16,0 0 15,0-18-15,0-17 16,0 17-16,-18-17 16,18-18-16,0 18 15,-36-54-15,19 19 16,-36-36-16,0 18 16,0 0-16,-36 52 15,-34-34-15,-1 35 16,-105-54-16,123 89 15,-88-17-15,35 17 16,88 0-16,-52 0 16,17 0-16,18 35 15,17 0-15,0-17 0</inkml:trace>
  <inkml:trace contextRef="#ctx0" brushRef="#br0" timeOffset="-23254.23">13846 10619 0,'0'0'0,"-17"17"16,-1 19-16,0-1 15,1 18-15,17 0 16,0-18-16,0 0 16,17 0-16,19-17 15,17 0-15,0-18 16,17 0-16,-35 0 16,71 0-16,-18-18 15,-35 0-15,-17-17 16,-1 0-16,18-18 15,0-53-15,-36 18 16,19-35-16,-36 34 16,0 19-16,0 34 15,-36-16-15,19 52 16,-36 0-16,-71 0 16,54 0-16,-18 17 15,35 18 1,17 1-16</inkml:trace>
  <inkml:trace contextRef="#ctx0" brushRef="#br0" timeOffset="-22924.59">14340 11800 0,'0'0'0,"-35"71"0,0-18 16,17-18-16,0 0 15,1 18-15,17-35 16</inkml:trace>
  <inkml:trace contextRef="#ctx0" brushRef="#br0" timeOffset="-22271.42">15787 8484 0,'0'0'0,"-36"18"31,1 17-31,35 36 0,0 17 15,0-35-15,0 35 16,71 0-16,-36-70 16,18 0-16,35-1 15,35-17 1,-17-17-16,-35-19 16,-1-17-16,19-52 15,-54 16-15,18-34 16,-53-1-16,0 36 15,0 0-15,-18 35 16,-17 18-16,-18 17 16,18 18-16,-54 0 15,-16 0-15,-19 0 16,1 18-16,35 17 16,-1 0-16,54 1 15,0-1-15</inkml:trace>
  <inkml:trace contextRef="#ctx0" brushRef="#br0" timeOffset="-21870.49">15804 10072 0,'0'0'0,"53"53"16,-18-18-16,36-35 16,-53 0-1,17 0-15,0 0 16,0-35-16,1 17 15,-36-35-15,0-17 16,0 34 0,-88-105-16,-18 18 15,18 70-15,-18 18 0,-18 17 16,54 18-16,17 0 16,-71 35-1,18 18-15,18 0 0,53-18 16,-18 18-16,53-17 15</inkml:trace>
  <inkml:trace contextRef="#ctx0" brushRef="#br0" timeOffset="-21567.84">15892 11113 0,'0'0'0,"247"17"16,-194-17 0,-35 0-1,0-17-15,-1-19 16,1 19-16,-1-177 15,-17 88 1,-52-35-16,-1 52 16,-18-16-16,1 69 15</inkml:trace>
  <inkml:trace contextRef="#ctx0" brushRef="#br0" timeOffset="-21131.88">15381 13000 0,'0'0'0,"0"18"0,0-1 16,35 1-16,-17-1 15,17-17-15,0 0 16,-17 0-16,17 0 16,1 0-16,16-35 15,-16 35-15,-19-70 16,1-36-16,0 18 15,-18-89-15,0 54 16,-18-18-16,0 88 0,-17 35 16,17 18-1,-17 0 1,0 0-16,0 0 16,-18 35-16,-35 18 15,35-35-15,-36 35 0,72-18 16</inkml:trace>
  <inkml:trace contextRef="#ctx0" brushRef="#br0" timeOffset="-19935.59">17092 9137 0,'-18'0'0,"-35"71"16,18-19-16,0 37 15,-1-19-15,36 18 16,0-35-1,18-35-15,17-18 16,18 0-16,0 0 16,18-18-16,-36 1 0,36-1 15,34-70 1,-69 17 0,17 1-16,-36-18 0,-17-18 15,0 53-15,0 17 16,-17 19-1,-36-18-15,35 35 0,-35-18 16,-17 18-16,17 0 16,-35 18-1,35 17-15,35-18 0</inkml:trace>
  <inkml:trace contextRef="#ctx0" brushRef="#br0" timeOffset="-19465.21">17127 10583 0,'0'36'32,"0"17"-32,0-36 15,18 1-15,-1-1 16,1-17-16,0 0 16,-1 0-16,1 0 15,0 0-15,17-17 16,-17-18-16,-1 17 15,1-35-15,-1-35 16,-17 17 0,0 18-16,0 0 0,-17 0 15,-18 18-15,-1 0 16,-17 35-16,-70 0 16,88 0-1,-1 0-15,19 0 16,-19 18-16,36-1 15,-53 18-15,36-17 16,-1 0-16</inkml:trace>
  <inkml:trace contextRef="#ctx0" brushRef="#br0" timeOffset="-18751.1">17180 11695 0,'0'0'0,"0"17"0,0 1 16,0 0-16,0-1 16,18-17-16,-1 0 15,19 0-15,-1 0 16,0 0-16,18 0 15,-35-17-15,17-19 16,-17 36-16,-1-35 16,-17 17-16,18-35 15,-18 36-15,0-19 16,0-87-16,0 88 0,-18-36 16,-35 18-1,0 0-15,-17 18 16,17 35-16,0 0 15,0 0-15,18 0 16,0 0-16,-18 18 16,17-1-16,-17 36 15,1-35-15,-1 52 16,35-34 0,0 52-16,18-35 15,0-18-15,0 0 16,0-17-16,0 0 15,18-18 1,0 17-16,-1 1 0,19-18 16,-1 0-16,0 0 15,0 0 1,1 0-16,-1 0 16,-17 0-16,-1 0 15,19 0-15,-19 0 16,1 0-16</inkml:trace>
  <inkml:trace contextRef="#ctx0" brushRef="#br0" timeOffset="-17912.85">16792 12400 0,'0'0'0,"-18"18"16,18-1-16,-35 19 15,17-1 1,-17 18-16,35 0 0,0 0 16,0 0-16,0-18 15,0 0-15,18-35 16,-1 18-16,19-18 15,-1 0 1,-17 0-16,35 0 16,-18 17-16,35-17 15,-34 0-15,52 0 16,-70-17 0,-1 17-16,1-18 15,-1-35-15,-17-17 16,0 52-16,0-52 15,0-19-15,-35-16 16,18 16-16,-19 72 16,1-19-16,17 36 15,-35-17-15,36 17 16,-71 0 0,52 0-16,1 0 15,0 0-15,-18 35 16,35-17-16,-52 35 15,34-18 1,-17 35-16,53-34 16,-17 17-16,-1 35 15,18-35 1,18-36-16,-1 1 0,1 0 16,0-18-1,17 17-15,0 36 16,1-35-16,16 17 15,19 0 1,-53-17-16,-1-18 16,19 0-16,-19 0 15,1 0-15</inkml:trace>
  <inkml:trace contextRef="#ctx0" brushRef="#br0" timeOffset="-17143.05">16669 13247 0,'0'0'0,"-71"70"32,53-17-32,18-17 15,-17-36-15,17 52 16,0-16-16,0-1 15,0 18-15,35-53 16,0 35-16,1-35 16,-1 18-16,18-18 15,-36 0-15,19 18 16,-19-18-16,36 17 0,-35-17 16,17 0-1,-17 0 1,35-35-1,-36-18-15,1 18 16,35-71-16,-35-18 16,-18-17-16,0 53 15,0 18-15,-18 52 0,0 0 16,-17 18-16,0-17 16,17 17-1,-17 0-15,17 0 16,0 0-16,-17 17 15,-18 19-15,36-19 16,-19 1-16,-34 17 16,17 36-1,18-36-15,-18 18 0,35-36 16,0 19 0,18 17-16,0-18 15,0-17 1,0 17-16,18-18 15,17 19-15,-17-36 16,0 35-16,17-35 16,-35 18-16,35-1 15,-17-17-15,-1 0 16,1 0-16</inkml:trace>
  <inkml:trace contextRef="#ctx0" brushRef="#br0" timeOffset="-169.7">335 5997 0,'0'0'0,"159"18"16,17 0-16,89 34 16,-107-34-16,213-18 15,-142 18 1,124-18-16,-89 0 16,54 0-16,246 0 0,-317 0 15,424 0-15,-142 17 16,141-17-16,141 0 15,-140 0-15,281 0 16,-87 0-16,-248 0 16,300 0-16,-247 0 15,283 0-15,-283 0 16,-141 0 0,-52 0-16,52 0 0,0 36 15,-176-36-15,-106 17 16,229 19-16,-264-19 15,140 1-15,-69 17 16,-107-35-16,36 18 16,-71-1-16,-35 1 15,-53-18-15,-18 0 16,-18 18-16,36-18 16,-17 0-16,17 17 15,17 1-15,71 17 16,-35-17-16,0-1 15,-18-17-15,18 18 16,-36 0-16,-52-18 16,35 17-16,-35 1 15,-1 0 17,19 17-32,-36-17 15,52 70-15,-16-35 16,-1 35-16,18 0 15,-18 18 1,1-53-16,34 317 16,-35-158-16,36 53 15,-1 123-15,-17-177 16,-17-17-16,34 18 16,-17 0-16,0 17 0,-35-106 15,35 54-15,-18-18 16,0 140-16,0-105 15,18 177-15,-35-107 16,0-34-16,-1-89 16,1 265-16,-18-248 15,0 107-15,0-124 16,0 106-16,0-18 16,0 18-16,0 106 15,0-124-15,0 89 16,0-54-16,0-17 15,-18-53-15,18-70 16,-35 70-16,17-53 16,-17-18-16,0-17 15,0 18-15,17-54 16,-35 54-16,0-1 16,0-17-16,18-18 15,0-17-15,-1-1 16,1-17-16,17-17 15,-17 16 1,-18-16-16,36-19 16,-1 1-16,-88 70 15,71-53 1,-53 1-16,-54 52 16,1-18-16,0-17 15,0 0-15,-35 0 16,35-17-16,-212 69 15,194-69-15,-88-19 16,71 1-16,-336 0 0,318-18 16,-229 0-1,194 0-15,-230 35 16,247 0-16,-123-17 16,-53 17-16,141-17 15,-70-18-15,70 0 16,70 0-16,-140 0 0,88 0 15,-160 0-15,125 0 16,-54 0 0,89 0-16,-265 0 0,318 0 15,-248-36-15,178 19 16,-19-19-16,-35 1 16,141 18-16,-264-54 15,247 53-15,-89 1 16,36-19-16,17 19 15,-88-36-15,89 35 16,-125-17 0,160 0-16,17-1 15,18 1-15,-35 17 16,17-17-16,-123 0 16,158 0-16,36 17 15,-18 0-15,-105-35 16,34 1-16,-17-1 15,53 17-15,-176-34 16,123 17 0,35 35-16,18-17 15,70 35-15,-88-35 16,18 17-16,0-17 16,-71-18-16,36 18 15,88 17-15,-247-35 16,88 18-16,123-1 15,-70-16 1,53 34-16,71-17 16,-54 17-16,18-17 15,53 17-15,1 0 16,16 18-16,1 0 16,17-17-16,1 17 15,17-18-15,-36 1 31,36-36-31,-35 17 16,17 1-16,1 0 16,-1-18-16,1 0 15,17 18 1,0-54-16,-18-69 0,0 17 16,18-53-16,-35-142 15,35 107-15,0-18 16,0 0-1,-18-70-15,18 17 16,0 71-16,-17 70 0,17-106 16,-18 36-16,18-124 15,0 0-15,18-88 16,-1 230-16,19-177 16,-19 194-16,1 0 15,0 53-15,-18-142 16,35 72-16,-35 70 15,17-71-15,-17 35 16,18-52-16,-18 35 16,0 88-16,0-141 15,0 18-15,0 141 16,0-141-16,0-107 16,0 142-1,0 36-15,0 69 16,0-158-16,0 106 15,0-106 1,0 159-16,0 53 16,0-18-16,0 18 15,0-18-15,0 18 16,0-18-16,0 17 16,0-17-16,18 18 15,-18 0-15,0 0 0,0 17 16,0-17-16,0 17 31,0 0 0,0 1 1</inkml:trace>
  <inkml:trace contextRef="#ctx0" brushRef="#br0" timeOffset="22287.32">15275 9825 0,'0'0'0,"0"18"16,-35 34-16,17 1 16,18-17-16,-17 17 15,-1 17 1,18-17-16,0 0 0,0 0 16,18 0-16,17-18 15,18 0-15,0-35 16,-18 0-16,0 0 15,0 0-15,-17 0 16,17 0-16,-17 0 16,17 0-16,1 0 15,-1 0 1,-18 0-16,19-17 16,-1-1-16,18-17 15,-18-1-15,-17 19 16,17-1-16,-17 1 15,-1-1-15,19-17 16,-19 17-16,19-17 16,-36-1-16,17 19 15,19-36 1,-36 35-16,0 1 16,0-1-16,0 0 31,-18 18 0,0 0-15,-17 0-16,17 0 15,1 0 1,-1 0-16,0 0 16,-17 0-16,18 0 15,-1 0-15,0 0 16,1 0-1</inkml:trace>
  <inkml:trace contextRef="#ctx0" brushRef="#br0" timeOffset="25761.34">15857 10460 0,'0'0'0,"-35"0"0,0 0 0,-1 0 15,1 0-15,0 18 16,-18 34 0,18-34-16,-18 17 0,-36 71 31,37-35-31,34-36 15,-17 53-15,35-35 16,0-18-16,0 89 16,0-54-16,0-17 15,0 0-15,35 0 16,-17-18-16,52 18 16,1-53-1,-36 0-15,88 0 16,-105 0-1,35-17-15,0-19 16,-18 19 0,89-71-16,-89 52 15,18-17-15,-36 18 16,19-35-16,-19 17 16,-17 17-16,0-34 15,0 17-15,0 0 16,-17 0-16,-1 18 15,-17 17-15,17-17 16,-17 17-16,17 1 16,1 17-16,-1 0 15,0-18-15,1 18 16,-1 0 15</inkml:trace>
  <inkml:trace contextRef="#ctx0" brushRef="#br0" timeOffset="26447.23">15116 12435 0,'-17'18'16,"-19"17"0,19-17-16,-19 35 15,19-18-15,17 0 16,-18 18-16,1-17 15,17-1-15,0 0 16,17 0-16,36 1 16,0-36-16,0 17 15,0-17-15,-18 0 16,0 0-16,18 0 16,-35 0-16,35 0 15,-35-35-15,-1 35 16,1-18-16,-1 1 15,36-18-15,-35-1 16,0 19-16,-18-19 16,0 1-16,0 0 0,0 0 15,0 17-15,0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26:15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5133 7108 0,'17'0'140,"1"0"-124,0 0-16,17 0 16,0 0-16,18 0 15,0 0-15,0 0 16,0 0-16,17 0 15,1 0-15,-18 0 16,17-17-16,1 17 16,35 0-16,0 0 15,-1 17-15,-16-17 16,34 0-16,1 18 16,-36-18-16,-35 18 15,-18-18-15,36 0 16,-1 17-16,1-17 15,-18 0-15,-1 0 16,54 18 0,-88-18-16,35 0 15,35 0 1,-53 0-16,106 0 16,-52 0-16,-1 0 15,18 0-15,-18 18 16,-18-18-16,-17 0 15,-17 0-15,17 0 16,-36 0-16,1 0 16,-1 0-16,1 0 15,0 0 79,-1 0-78</inkml:trace>
  <inkml:trace contextRef="#ctx0" brushRef="#br0" timeOffset="4111.67">7955 8661 0,'35'0'125,"0"0"-109,-17 0-16,53-18 15,70 0-15,-71 1 16,36-1-16,0 18 16,-18 0-16,124 0 15,-36 0-15,-35 0 16,18 0-16,0 0 16,17 0-16,-35 0 15,18 0-15,-35 0 16,52 0-16,-53 0 15,54 0-15,-107 0 16,36 0-16,0 0 16,-71 0-16,18 0 15,-17 0-15,-19 0 16,18 0-16,-17 0 16,0 0-16,-1 0 15,1 0 1</inkml:trace>
  <inkml:trace contextRef="#ctx0" brushRef="#br0" timeOffset="5152.78">21784 4692 0,'0'53'78,"0"-18"-78,0 0 16,0 18-16,0 0 15,0 53-15,0 35 16,-18-17-1,1-1-15,17-35 16,-18 71-16,18-124 16,0 1-16,0-1 0,0-17 15</inkml:trace>
  <inkml:trace contextRef="#ctx0" brushRef="#br0" timeOffset="7487.09">21890 4516 0,'17'0'15,"19"-36"1,-19 36-1,1 0-15,-1-17 16,36-1-16,18 0 16,70 1-1,-17 17-15,34 0 16,-17 0-16,1 0 16,16-18-16,19 18 15,-54 0-15,-17-18 16,-53 18-16,35 0 15,0 0-15,-70 0 16,52 0-16,54 0 16,-54 0-16,-17 0 15,18 0-15,-18 0 0,0 0 16,-36 0-16,1 0 16,0 0-1,-18 18-15,17-18 16,1 0-1,0 18 17,-1-18-32,-17 17 0,18 1 15,-18 0 1,18-1-16,17 54 16,-35-36-16,17 0 15,1 18-15,0 36 16,-18-19-16,0 1 15,0 52-15,0-52 16,17 17-16,-17-18 16,0 36-16,0-35 15,0-36-15,0 36 16,0-1-16,0 1 16,0-18-1,0 0-15,0-1 0,0 1 16,0-17-1,0-19-15,0 1 16,0 0 0,0-1-1,0 1 1,0 0 0,-17-1-1,17 1 1,-18-1-16,18 1 15,-18 17-15,1-17 16,-1 0-16,-17 17 16,35-17-16,-35 17 15,17-18-15,0-17 32,1 18-32,-1 0 15,-17-18 1,0 17-1,-1 1-15,1-18 16,-18 18-16,0-1 16,-17-17-16,17 0 15,-36 18-15,1-18 0,-18 0 16,-35 0-16,-35 0 16,35 0-16,-36 0 15,72 0-15,-107 0 16,106 0-16,-17 0 15,-18-35-15,-54 35 16,72-18-16,-18-17 16,35 17-16,-35 0 15,35 1-15,53-1 16,0 1-16,-35-1 16,70 18-1,1 0-15,-1 0 16,18-18 62,0 1-47,0-1-31,18 18 16,-1-35-1,1 35-15,17-53 16,-17 35 0,17 1-1,-35-1-15,18 0 16,-18 1 0,18 17-1,-18-18-15,17 18 16,-17-18-1,0 1 1,0-1 0,18 0-1,-18 1-15,0-1 0,0-17 16,0 17-16,0-17 16,17 0-16,-17-36 15,0 1-15,18-19 16,-18 36-16,0-52 15,0-1-15,0 18 16,0-36-16,18-88 31,-18 107-31,0 52 0,17-18 16,-17 18-16,0 0 16,18 18-1,-18 17 1,0 1-16,0-1 15,0 0 1,18 18-16,-18-17 16,0-1-16,0 36 265,0-1-249,0 19-16,0-1 16,0 18-16,0-18 15,0 106 1,0-35-16,0 71 15,0-142 1,0 88-16,-18 1 0,0-36 16,18 35-16,0-52 15,0-18-15,0-35 16,0-1 0,0 1 46</inkml:trace>
  <inkml:trace contextRef="#ctx0" brushRef="#br0" timeOffset="8807.33">21502 4498 0,'17'0'63,"19"-18"-48,-1 18-15,0-17 0,18 17 16,18 0-16,17-18 16,35 0-16,54 18 15,-36 0-15,0 0 16,88 0-16,-35 0 16,-141 0-1,176 0-15,18 0 16,-141 0-16,-18 0 15,-52 0-15,87 0 16,-70 0-16,0 0 16,0 0-16,0 0 15,-36 0-15,19 0 16,-1 0-16,0 0 16,18 0-16,0 0 15,-18 18-15,18-18 16,-35 0-16,0 0 15,-1 0-15,-17 18 47,18-18-47,-18 17 16,17 54 0,1-54-1,-18 19-15,18-19 0,-18 19 16,17 17-16,-17 17 15,0 36-15,0 35 16,18-88-16,0 159 16,-1-89-16,19 1 15,-19-1-15,1-88 16,-18 1-16,17-1 16,-17-17-1,0-1-15,0 1 16,0-1-1,0 19-15,0-19 16,0 1-16,0 0 16,0-1 15,0 19-15,-17-1-1,17-17 1,0-1-16,-18 18 0,18-17 31,-17-18 0,-1 0-31,0 18 32,-17 17-17,0-17 1,35-1-1,-18-17-15,-35 36 16,18-19-16,0-17 16,-36 35-16,36-17 15,-71 0-15,18-1 16,-265 1 0,230-18-16,-142 0 15,53 0-15,-17 0 16,70 0-16,71 0 15,-18 0-15,-17-18 16,52 18-16,36 0 16,-36-17-16,1 17 15,17 0-15,35-18 16,-88 18 0,71 0-16,-18 0 15,36 0-15,-1 0 16</inkml:trace>
  <inkml:trace contextRef="#ctx0" brushRef="#br0" timeOffset="11812.49">13370 8643 0,'0'0'0,"18"0"0,-1-18 16,19 1 0,-1 17-16,18-18 15,17 1-15,36-1 16,18 0-16,34 18 16,1 0-16,70 0 0,107 0 15,193 0-15,0 0 16,-53 0-16,106 0 15,-53 0-15,-52 0 16,-89 0-16,-159 0 16,89 0-16,-142 0 15,36 0-15,-142 0 16,-17 0-16,-18 0 16,-17 0-16,0 0 15</inkml:trace>
  <inkml:trace contextRef="#ctx0" brushRef="#br0" timeOffset="12419.93">15363 9560 0,'36'0'47,"34"0"-31,142 0-1,17 18-15,477 17 16,-160-17-16,1 70 16,141-17-16,0-18 15,-141 17-15,-53-52 16,-141 35-16,-195-53 16,-34 0-16,-89 0 15</inkml:trace>
  <inkml:trace contextRef="#ctx0" brushRef="#br0" timeOffset="13172.35">7443 9648 0,'53'0'31,"18"-17"-31,17-1 16,36 1-16,52-1 16,-17 0-16,229 18 15,-88 0-15,141 18 16,141-18-16,-53 18 16,-35 17-16,35-18 15,71 54-15,-371-53 16,35-1-16,-158 1 15,35 0-15,-105-18 16,-1 0-16,-17 0 16,17 17-16,-17-17 15</inkml:trace>
  <inkml:trace contextRef="#ctx0" brushRef="#br0" timeOffset="32387.53">8590 12506 0,'0'-18'31,"0"1"-16,18-1 1,34 0 0,37 1-1,-36-18-15,35 17 16,0 0-16,-35 18 16,53-17-16,-36-1 15,18 0-15,-52 18 16,17-17-16,-18 17 15,-17 0-15,-1 0 16,19 0-16,-19 0 16,1 0-1,-1 0 1,-34 0 46,-1 17-46,-17 1 0,0 0-16,-1 17 15,-17-35-15,-17 35 16,-1-17 0,-35-1-16</inkml:trace>
  <inkml:trace contextRef="#ctx0" brushRef="#br0" timeOffset="33000.67">8396 12435 0,'0'-17'47,"18"17"-31,17 0-1,0-18-15,0 18 16,54-17-16,52-1 16,-35 18-16,17 0 15,-17 0-15,0 0 16,-53 0-16,70 0 0,-17 0 15,-18 0-15,-17 0 16,-18 0 0,-18 0-16,0 0 15,-17 0-15,-1 0 16,1 0-16,0 0 47</inkml:trace>
  <inkml:trace contextRef="#ctx0" brushRef="#br0" timeOffset="50998.55">6226 18750 0,'0'18'31,"36"-18"78,-19 0-93,18 0-16,1 0 15,17 0-15,-18 0 16,0 0-16,18 0 16,0 0-16,-18 0 15,18 0-15,0 0 16,-18 0-16,36 0 16,0 0-16,-19 0 15,19 0-15,0 0 16,-18 0-16,-1 0 15,1 0 1,0 0-16,-17 0 0,16 0 16,1 0-16,-17 0 15,-1 0 1,0 0-16,0 0 16,-17 0-16,0 0 15,17 0-15,-17 0 16,-1 0-16,19 0 15,-1 0-15,0 0 16,0 0-16,1 0 16,-1 0-16,-17 0 15,17 0-15,-17 0 16,17 0-16,-18 0 16,19 0-16,17 0 15,-18 0-15,0 0 16,-17 0-16,17 0 15,0 0-15,1 0 16,-1 0-16,-17 0 16,-1 0-16,1 0 15,0 0-15,-1 0 16,36 0-16,-18 0 16,-17 0-1,35 0-15,-35 0 0,-1 0 16,18 0-16,1 0 15,-1 0 1,0 0-16,-17 0 0,17 0 16,1 0-16,-1 0 15,0 0 1,0 0-16,18 0 0,35 0 16,-52 0-1,-1 0-15,18 0 16,-18 0-16,18 0 15,-18 0-15,1 0 16,-1 0 0,18 0-16,-18 0 0,18 0 15,0 0-15,70 0 16,-52 0-16,-18 17 16,0-17-16,17 0 15,1 0-15,-18 0 16,0 0-16,-18 0 15,18 0-15,0 0 16,0 0-16,0 0 16,-18 0-16,18 0 15,-35 0-15,52 0 16,-52 0-16,35 0 16,-18 0-16,18 0 15,0-17-15,0 17 16,-36 0-16,36 0 15,-17 0-15,-1 0 16,18 0-16,-36 0 16,19 0-16,-1 0 15,0 0-15,0 0 16,1 0-16,-1 0 16,0 0-16,1 0 15,-1 0-15,0 0 0,-17 0 16,17 0-16,0 0 15,-17 0 1,17 0-16,1 0 0,-1 0 16,-18 0-1,19 0-15,-1 0 0,0 17 16,18-17-16,-18 0 16,18 0-16,-17 0 15,-19 0-15,1 0 16,17 0-16,-17 0 15,17 0 1,-17 0-16,35 0 0,-18 0 16,0 0-16,1 0 15,16 0 1,1 0-16,0 0 0,0 0 16,0 0-1,0 0-15,-18 0 16,-17 0-16,35 0 15,0 0-15,0 0 16,-18 0-16,18 0 16,17 0-16,-34 0 15,17 0-15,17 0 16,-52 0-16,35 0 16,0 0-16,-18 0 15,18 0-15,-18 0 16,18 0-16,-18 0 15,18 0-15,-17 0 16,16 0-16,-16 0 16,17 0-16,-18 0 15,35 0-15,-17 0 16,18 0-16,-18 0 16,0 0-16,0 18 15,0-18-15,17 0 16,-17 0-16,0 0 0,0 0 15,-18 18-15,36-1 16,-1-17 0,36 0-16,-71 0 0,36 0 15,17 0-15,0 0 16,-17 0 0,-36 0-16,18 0 15,0 0-15,-18 0 16,36 0-16,-18 0 0,-18 0 15,18 0 1,0 0-16,17 0 16,-34 0-16,17 0 0,-36 0 15,36 0-15,-18 0 16,1 0-16,-1 0 16,0 0-16,1 0 15,17 0 1,-1 0-16,19 18 0,-18-18 15,-18 0-15,89 18 16,-89-18 0,18 0-16,-18 0 15,0 0-15,1 17 16,17-17-16,0 0 16,-18 0-1,18 0-15,0 0 0,-18 0 16,35 0-1,1 0-15,17 0 0,0 0 16,-35 0-16,36 0 16,-19 0-16,71 0 15,-35 0-15,-35 0 16,52 0-16,18 0 16,0 0-16,-88 0 15,141 0-15,-123 0 16,140-17-16,-105 17 15,106-18-15,-124 0 16,89 18-16,-72 0 0,54-17 16,0 17-1,-106 0-15,123 0 16,-35 0-16,36 0 16,-36 0-16,35 0 15,-17-18-15,0 18 16,-18 0-16,53 0 15,-53 0-15,0 0 16,18-35-16,0 35 16,-36-18-16,0 18 15,-17 0-15,-18 0 0,-35 0 16,53-17-16,0 17 16,18-18-16,17 0 15,-36 18-15,54-17 16,-18-1-16,-52 0 15,34 18-15,-17-17 16,-36-1-16,-17 18 16,-17 0-16,-1-18 15,-17 18-15,-1 0 16,18-17-16,1 17 16,17 0-16,0 0 15,-1 0-15,1 0 16,18 0-16,-18 0 15,35 0-15,-53 0 16,18 0-16,18 0 16,-1 0-16,-17 0 15,18 0-15,-1 0 16,1 0-16,-1 0 16,36 0-16,-70 0 15,52 0-15,35 0 16,-35 0-1,-35 0-15,0 0 16,0 0-16,-18 0 0,18 0 16,-17 0-1,17 0-15,-18 0 16,0 0-16,0 0 16,18 0-16,-17 0 15,17 0-15,-18 0 16,18 0-16,0 0 15,17 0-15,-17 0 16,0 17-16,35-17 0,-17 0 16,70 0-1,-35 0-15,-18 0 16,-53 0-16,36 0 16,-18 0-16,17 0 15,36 0-15,-18 0 16,36 0-1,17 0-15,-88 0 0,53 0 16,52 0-16,-34 0 16,-54 0-16,36 0 15,35 0-15,-52 0 16,-37 0-16,19 0 16,0 0-16,-1 0 15,36 0 1,-53 0-16,17 0 0,1 0 15,52 0 1,-87 0-16,34 0 16,1 0-16,-18 0 15,0 0-15,0 0 16,-1 0-16,1 0 16,-17 0-16,17 0 15,0 0-15,-1 0 16,1 0-16,-17 0 15,17 0-15,-18 0 16,18 0-16,0 0 0,-18 0 16,35 0-1,-17 0-15,0 0 16,0 0-16,-17 18 16,-1-18-16,0 0 0,-17 0 15,-1 0 1,36 0-16,-17 0 15,-1 0-15,-18 0 16,54 0-16,-36 18 0,18-18 16,-18 0-1,1 0-15,17 0 16,-18 0-16,-17 0 0,17 0 16,-17 0-16,17 0 15,18 0 1,-18 0-16,18 0 0,35 0 15,-35 0-15,-18 0 16,18 0-16,-35 0 16,17 0-16,0 0 15,1 0-15,-19 0 16,1 0-16,35 0 16,-18-18-16,0 18 15,-17 0-15,17 0 16,1 0-16,17 0 15,-36 0-15,18 0 16,18-18-16,-17 18 16,-1-17-16,18 17 15,-18 0-15,0 0 16,1 0-16,17 0 16,-18 0-16,0 0 15,18 0-15,-18 0 16,-17 0-16,17-18 15,-17 18 1,0-18-16,17 18 16,-18 0-1,36 0 1,-17 0 0,-19 0-16,-17-17 15,18 17 1,0-18-16,-1 18 15,1 0 1,-1 0 15,19 0-15,-19 0 0</inkml:trace>
  <inkml:trace contextRef="#ctx0" brushRef="#br0" timeOffset="81047.58">9684 14164 0,'0'-18'125,"0"-17"-125,0-18 16,0 0-16,0 0 16,0-17-16,0-1 15,0 1-15,0-54 16,0 89-16,17-89 16,-17 36-16,0 18 15,0-1-15,0 36 16,18-18-16,-18 18 15,0 17-15,0 0 16,0-17-16,17 0 16,1 17-16,-18-17 15,18 17-15,-1 18 0,-17-17 16,0-1-16,18 18 16,0-18-1,-1 18-15,1-17 16,35-1-1,-18 18-15,0 0 0,1-18 16,17 18-16,0-17 16,17-1-1,71-17-15,-70 35 16,52-18-16,1 18 16,-36 0-16,35-17 15,1 17-15,35 0 16,-71 0-1,35 0 1,-17 0-16,0 0 16,-53 0-16,17 0 15,-17 0-15,-17 0 16,34 17-16,-17-17 16,35 18-16,-52-18 15,16 0-15,1 18 16,-17-18-1,-19 0-15,1 0 16,0 17-16,17-17 16,-18 0-16,1 18 15,17-18-15,1 0 16,-19 0 0,19 35-1,-19-35 1,-17 18-16,18-1 15,-1-17 1,-17 18-16,0 0 16,0-1-1,0 36-15,0-35 16,0 17-16,0 18 0,-17 35 16,17-52-1,-35 34-15,17 1 16,-17 17-16,17-35 0,0 0 15,-17 0-15,35 0 16,-18-1-16,-17 37 16,35-72-1,0 1 1,0 0 0,-17-18 30</inkml:trace>
  <inkml:trace contextRef="#ctx0" brushRef="#br0" timeOffset="91080.37">13546 12876 0,'0'18'109,"0"0"-93,0 17-16,0-17 16,0 17-16,0-17 15,0 17-15,0-18 16,0 1-1,0 0-15,0-1 47,0 1 47,0 0-63,0-1-31,0 1 16</inkml:trace>
  <inkml:trace contextRef="#ctx0" brushRef="#br0" timeOffset="92421.29">15363 12647 0,'0'18'63,"0"17"-63,0-17 15,0 17-15,0 0 16,0 18-16,0-35 15,0 17-15,0-17 16,0-1-16,0 1 31</inkml:trace>
  <inkml:trace contextRef="#ctx0" brushRef="#br0" timeOffset="92953.03">15293 12965 0,'0'0'0,"0"17"16,0 19-1,17-1-15,-17-18 16,18 1 0,0-18-16,-1 0 78,1 0-63,0 0-15,-1-18 16,-17 1 0,18 17-1,-18-18 1,17 18 0,1-17-16</inkml:trace>
  <inkml:trace contextRef="#ctx0" brushRef="#br0" timeOffset="93947.42">14023 12823 0,'0'18'47,"0"0"-47,0 17 15,0 0-15,-18-17 16,18 0-16,0-1 16,0 1-1,0 17 1,-18-35 0,18 18-1,-17-18 1</inkml:trace>
  <inkml:trace contextRef="#ctx0" brushRef="#br0" timeOffset="94338.79">13917 13088 0,'0'0'16,"0"18"-16,0 17 15,0-17-15,18-1 0,-1-17 32,1 0-1,-1 0-31,1-17 16,17 17-16,-17-18 15,-18 0-15,18 18 16,-1 0-1,-17-17-15</inkml:trace>
  <inkml:trace contextRef="#ctx0" brushRef="#br0" timeOffset="94822.17">13282 13106 0,'18'0'16,"-1"35"-1,18 0 1,-17-35-16,0 18 16,-1-18-16,-17 18 0,36-1 15,-19-17-15,1 0 16,0 0 15,34 0-15,-34 0-16,17-35 15,18 0-15,-17 17 16,-36 0-16</inkml:trace>
  <inkml:trace contextRef="#ctx0" brushRef="#br0" timeOffset="95503.99">17533 12700 0,'17'0'31,"-17"18"-15,0 17 0,0 0-16,-17 18 15,17-18 1,-18 18-16,18 18 15,-17-53-15,17 17 16,0-18-16,0 1 16,0 0-1</inkml:trace>
  <inkml:trace contextRef="#ctx0" brushRef="#br0" timeOffset="96056.4">17445 13088 0,'0'18'47,"0"-1"-31,0 1-16,17 0 31,1-18-15,0 0 62,-1 0-78,18-18 16,-17 0-16,0 18 15,-1 0-15,1-17 31</inkml:trace>
  <inkml:trace contextRef="#ctx0" brushRef="#br0" timeOffset="96594.97">17409 13035 0,'0'18'62,"0"-1"-46,18 1 0,-18 0-1,18-1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28:17.5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2381 8573 0,'0'17'93,"18"-17"-77,-1 0-16,36 18 16,0-18-16,0 0 15,18 0-15,-18 0 16,17 0-16,1 0 15,-1 17-15,-17-17 16,35 0-16,-17 0 16,35 0-16,105 0 15,-175 0 1,52 0-16,-53 0 16,18 0-16,-18 0 15,1 0-15,-1 0 16,18 0-16,-18 0 15,0 0-15,-17 0 16,0 0-16</inkml:trace>
  <inkml:trace contextRef="#ctx0" brushRef="#br0" timeOffset="830.51">4021 8467 0,'18'0'203,"0"0"-187,-1 0-16,19 0 15,34 0-15,18 0 16,-17 0-16,35 0 16,-18 0-16,53 0 15,0 0 1,159 0-16,-159 0 16,0 0-16,106 0 15,-53 0 1,-53 0-16,212 0 15,-194 17-15,123-17 16,-70 0-16,-106 0 16,105 18-16,-52 0 15,-71-18-15,-17 0 16,-18 0-16,0 0 16,-36 0 46,1 0-46,0 0-1</inkml:trace>
  <inkml:trace contextRef="#ctx0" brushRef="#br0" timeOffset="1322.08">7514 8361 0,'18'0'15,"-1"-18"-15,18 18 16,18-17-16,18-1 16,52 18-16,-70 0 15,18 0 1,-18 0-16,-18 0 15,-17 0-15,-18 18 16,0-1 0,0 1-16,-18 17 15,-52 0 1,34 1-16,-34-1 16,-18 0-16,-36 36 15,36-71-15,17 35 16,36 0-16,-53-17 15,70 0 1,1-18-16,-1 0 16,0 17-1,1-17-15</inkml:trace>
  <inkml:trace contextRef="#ctx0" brushRef="#br0" timeOffset="2284.5">4233 9190 0,'18'0'62,"35"0"-46,17 0-16,71 0 15,0 0-15,1 0 16,34 0-16,-35 0 16,106 0-16,-35 0 15,282 0-15,-283 0 16,-17 0-16,-17 0 15,34 0-15,-175 0 16,34 0-16,-35 0 16,-17 0-16,0 0 15,-1 0-15,1 0 16,0 0 0</inkml:trace>
  <inkml:trace contextRef="#ctx0" brushRef="#br0" timeOffset="2802.83">7055 9119 0,'36'0'32,"17"0"-32,-1 0 15,19 0-15,17 0 16,18 0-16,-35 0 16,-36 0-16,0 18 15,-17-18-15,-1 18 16,-34-18 31,-19 17-32,-16-17-15,-107 36 16,35-1-16,-17-18 16,35 19-16,18-19 15,-18 1 1,53 0-16,36-18 0,-18 17 15,17-17 1</inkml:trace>
  <inkml:trace contextRef="#ctx0" brushRef="#br0" timeOffset="3639.59">4515 9860 0,'53'18'94,"35"-1"-94,89-17 15,34 18-15,-105-18 16,353 0 0,-212 0-16,176 0 15,-282 0-15,371 0 16,-336 0-16,-123 0 15,0 0-15,-18 0 16,-17 0 0,17 0 15,-17 0-31,0 0 16,-1 0-1</inkml:trace>
  <inkml:trace contextRef="#ctx0" brushRef="#br0" timeOffset="4219.66">7179 9790 0,'0'-18'32,"17"18"-32,1 0 15,0 0-15,-1 0 16,1 0-16,17 0 16,1 0-16,-1 0 15,18 0-15,-18 18 16,0-18-16,1 0 15,52 35-15,-35-17 16,-18-1 0,0 18-16,-17-35 15,-18 18-15,18-18 16,-18 35 0,-18-17-16,-17 0 15,-18-1-15,0 1 16,-53 17-16,0-17 15,18 17-15,-36-17 16,19-1-16,-1 1 16,18-18-1</inkml:trace>
  <inkml:trace contextRef="#ctx0" brushRef="#br0" timeOffset="-198194.05">7408 8273 0,'0'17'109,"0"1"-93,0 0-1,0 17-15,0 0 16,0 0-16,0 1 16,0-19-16,0 1 15,0 17-15,0-17 16,0 0 0,0-1-1,0 1 16</inkml:trace>
  <inkml:trace contextRef="#ctx0" brushRef="#br0" timeOffset="-196362.22">7461 8255 0,'18'0'78,"-1"0"-62,1 0 0,17 18-16,-17-18 15,-1 0 1,19 0-16,-19 0 16,19 0-1,-19 0-15,1 0 0,0 0 16,-1 17-1,1-17-15,17 0 16,-17 0-16,-1 0 16,1 0-1,0 0-15,-1 0 16,1 0 0,0 0 15,-1 0-16,1 0 1,0 0 31,-1 0 0,1 0-16,-1 0 0,1 0 1,0 0-17,-1 0 1,1 0-1,0 0-15,-1 0 16,1 0 0,0 0-16,-1 0 15,1 0 1,0 0 15,-1 0 110,1 0-32,-1 0-31</inkml:trace>
  <inkml:trace contextRef="#ctx0" brushRef="#br0" timeOffset="-178064.59">7390 8343 0,'0'53'62,"0"-18"-46,0-17-16,0 17 16,0 1-16,0-1 15,0-17 1,0-1 0,0 1-1,0-1 1,0 1-1,0 0 17,0 17-17,0-17 1,0-1-16,0 1 16,0 0-1</inkml:trace>
  <inkml:trace contextRef="#ctx0" brushRef="#br0" timeOffset="-177057.23">7549 8202 0,'18'0'32,"-1"-18"-17,1 18 1,0 0 0,-1 0-16,1 0 15,0 0-15,17 0 16,0 0-16,1 0 15,-1 0-15,53 18 16,0 0 0,-53-1-16,1-17 0,-1 18 15,0-18-15,-17 0 16,0 0-16,-1 0 16,19 0-1,-19 0-15,1 0 16,-1 0-1,1 0 1,-18 18 0,18-18-16,-1 0 47,1 0-1,0 0-30,-1 0 15,1 0 1,0 0-1</inkml:trace>
  <inkml:trace contextRef="#ctx0" brushRef="#br0" timeOffset="-170098.69">3510 11412 0,'0'0'0,"35"0"0,0 0 16,1 0 0,-19 18-16,1 0 15,0-1-15,-1 1 16,1 0-16,0-18 0,-18 17 31,0 1-31,0-1 31,0 1-15,0 17-16,0-17 16,0 17-16,0-17 15,0 0-15,-18 35 16,0-36-16,18 18 0,-35 1 16,17-19-16,-17 19 15,35-19 1,-35 1-16,17 17 0,1-17 15,-19-1 1,19-17-16,-1 18 16,-17 0-16,-1-18 15,19 0-15,-1 0 16,-17 0-16,17 0 16,1 0-16,-19-18 15,19 0 1,-1 1-16,18-1 0,-18-17 15,18 0-15,-17-1 16,17 1-16,0-18 16,0 18-16,0 17 15,17-35-15,-17 18 16,18 35-16,0-35 16,-1 17-1,1 18-15,0-18 16,-1 1-16,1-1 15,17 1-15,-17 17 16,-1-18-16,1 18 16,0-18-16,-1 18 15,1 0 1,17-17 0,-17 17 15</inkml:trace>
  <inkml:trace contextRef="#ctx0" brushRef="#br0" timeOffset="-169411.66">3792 11624 0,'18'0'16,"-1"0"15,19 0-15,17 0-16,35-35 16,35 17-16,54-52 15,-36 52-15,35-17 16,-35 17-16,194-53 15,-158 36-15,-89 18 16,194-36-16,-123 17 16,-18 1-16,71-53 15,-195 70 1,36 1-16,0-1 16,-35 18-1,17 0-15,-17-18 16,-1 18-16,1 0 15,0 0-15,-1 0 16,1-17 0,0 17-16,-18-18 15,17 18 1</inkml:trace>
  <inkml:trace contextRef="#ctx0" brushRef="#br0" timeOffset="-167778.96">6367 10901 0,'18'0'46,"0"0"-30,17 0-16,-17 0 16,17 0-16,-17 0 15,17 0 1,-18 0-16,1 0 0,-36 17 94,-34 36-94,16-17 15,1-19 1,-18 19-16,18-1 16,17-17-16,-17-18 15,35 17-15,-18-17 94,18-17-78,0-1-1,0 0-15,0-17 16,0 17-16,0 1 0,0-1 15,0 0 32,0 1 188,18 17-220,-18-18 1,17 18 15,-17-18 16,0 1 16</inkml:trace>
  <inkml:trace contextRef="#ctx0" brushRef="#br0" timeOffset="-157914.58">3369 12682 0,'17'0'203,"19"0"-203,-19 0 16,1-17 0,53 17-16,-54 0 15,18 0 1,18 0-16,-35 0 0,0 0 15,-1 0-15,1 0 16,0 0 0,-18 53-16,0-18 15,0 18-15,0 17 16,0-17-16,0-17 16,0-1-16,0 0 0,0-17 15,-18-1 1,0 1-16,18 0 15,-17-1-15,17 1 16,-36-18-16,19 18 16,-1-1-16,0-17 15,-17 18-15,18-18 16,-1 0-16,0 0 16,1 0-1,-19 0-15,19 0 0,-1 0 16,0-18-1,-17 1-15,18-36 0,-1 0 16,0 35 0,1-52-16,-1-19 0,18 54 15,0 17-15,0 1 16,0-1 0,0 1-16,0-19 15,18 36 1,-18-17-16,35-19 0,0 1 15,-17 35-15,17-35 16,-17 17-16,-1 1 16</inkml:trace>
  <inkml:trace contextRef="#ctx0" brushRef="#br0" timeOffset="-157395.97">4233 12876 0,'0'0'15,"88"-35"-15,36 17 0,70-17 16,-35 0 0,-54 17-16,107 1 0,-124-1 15,159-35-15,-106 18 16,0 0-16,36-36 15,-54-17 1,-87 70 0,-19 1-16,18 17 15,-17-18 1,0 18 0</inkml:trace>
  <inkml:trace contextRef="#ctx0" brushRef="#br0" timeOffset="-156565.58">6032 12241 0,'0'-17'16,"36"-1"0,-19 18-1,18 0-15,1 0 16,-19 0-16,19-18 16,-19 1-1,-17 34 32,0 1-47,0 17 16,-17 1-16,-19 17 15,19-18-15,-19 0 16,1 18 0,0-18-16,17-17 0,1 17 15,-1-35 1,0-17 62,18-19-62,0 1-16,0 0 15,0-18-15,18 35 16,-18-17-1,0 17-15,0 1 16,0-1-16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28:47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3616 10407 0,'0'18'47,"17"17"-47,-17 18 15,0 0-15,0-18 16,18 53-16,-18-35 16,0 53-16,18 70 15,-18-35-15,0 18 16,0-35-16,0 87 15,0-70-15,0 36 0,0-54 16,0 89 0,0-89-16,0 54 0,0-1 15,0-17-15,17 0 16,1 35 0,0-53-16,17 53 15,-18-53-15,36 71 16,-17-89-16,-1 71 0,71 53 15,-53-71-15,0 1 16,17-18-16,-17-1 16,18 54-16,-18-71 15,17 36-15,-52-89 16,52 53-16,-52-53 16,35 0-16,0 18 15,0-18-15,-18-35 16,18 53-16,17 53 15,1-36-15,-36-87 16,71 140-16,-35-88 16,35 36-16,-36-19 15,-35-16-15,106 87 16,-105-158-16,70 105 16,-1-52-16,-34-18 15,35 17-15,35 1 16,18-1-16,88 36 15,-36-35-15,36-1 16,-35-17-16,-36 0 16,301 53-16,210 17 15,-175-34 1,70-37-16,71 37 0,-54-36 16,-122-18-16,175 18 15,19-36 1,-142-17-16,282 0 15,-335 0-15,54 0 0,-283 0 16,211 0 0,71 0-16,-52 0 15,-89 0-15,-141 0 16,70 0-16,-88 0 16,36-17-16,-89 17 15,1 0-15,-71 0 16,35 0-16,-36-18 0,1 0 15,-17 1-15,-1-1 16,-53 1-16,36-1 16,-19-17-16,1-1 15,18 36-15,-36-35 16,0 17-16,18 1 16,0-1-16,36-17 15,16 0-15,1-1 16,-18 1-1,-52 17-15,17 1 16,-36-19-16,1 36 16,-18-17-16,17 17 15,1-18-15,-18 1 16,18-1 0,-1 0-1,1-17-15,0 17 16,17 1-16,-35-19 15,35 1-15,-17 0 16,-18 17-16,18 1 16,-18-1-16,0 0 15,0 1 1,0-1-16,17 18 16,-17-18-16,0 1 15,18-1-15,-18 1 16,17-1-1,-17 0 17,0 1-17,18 17-15,-18-18 16,18 0 0,-1 1-1,-17-1-15,18 18 16,-18-18-1,0 1 1</inkml:trace>
  <inkml:trace contextRef="#ctx0" brushRef="#br0" timeOffset="3163.91">20126 17956 0,'17'-17'31,"1"-1"-15,17-17-16,-17 35 16,0-35-16,-1 35 15,1-36-15,70-17 16,-53 36-1,1-19-15,-1 19 16,-17-1-16,-1 18 16,18-17-16,-17-1 15,0 18-15,-1 0 16,1-18-16,0 18 62,-1 0-46,-17 18-16,18 0 16,-18 17-16,18-18 15,-1 54 1,-17-36-16,0 1 0,18-19 16,-1 18-16,-17 1 15,0-19-15,18 1 16,-18 0-1,18-18 1,-36 0 62,0 0-62,1 17-16,-1-17 15,-35 0-15,18 0 16,-18 0-16,18 0 16,-36 0-16,18-17 15,0-1-15,18 0 16,-18 1-16,18-1 16,0 0-16,-1 1 15,19 17 1,17-18-16,-18 18 47,18-35 78,35 35-110,-17-18-15,0-17 16,-1 35-16,19 0 16,-36-18-16,35 18 15,0-17-15,-17-1 16,17 18-1,18 0-15,-18-18 0,1 18 16,-19-17 0,1 17-16,-1 0 15,1 0 17,0-18-32,-1 18 15,1-17 1,0 17-16,-18 17 109,0 36-109,0-18 16,0 18-16,-18 0 15,18-35-15,0-1 32,-18-17 124,1 0-140,-1 0-16,-17 0 15,0 0 1,-1 0-1,-17 0-15,18 0 16,0 0-16,17 0 16,1 0-16,-1 0 0,36 0 93,-1 0-93,18 0 16,18-17-16,-35 17 16,17-18-16,-17 18 15,0 0-15,-1 0 16,1 0 218,-18 18-187,17-18-47,-17 17 16,18-17-16,0 18 15,-1-18 17,1 0-1,0 0-15,-18 18 15,0-1 109,0 1-124,-18-18 0,0 0-1,1 18-15,-1-18 16,0 0-16,1 0 16,-18 0-16,-1 0 15,19 0-15,-1 0 16,-17 0-16,17 0 15,-17 0 1,17 0 0,1 0-16,-1 0 15,36 0 79,-1-18-78,1 0-1,-1 1-15,19 17 16,-1-18 0,-17 0-16,-1 18 15,1 0-15,-18-17 16,35-1-16,-17 18 15,-1 0 48,1 0-47,0-17-1,-1 17 157,1 0-125,0-18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30:19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10336 6685 0,'18'0'47,"-1"0"-47,1 0 16,0 0-16,-1 0 15,1 0 1,17 0-16,-17 0 0,35 0 15,17 0-15,36 0 16,53 18-16,0-1 16,-18 1-16,35-18 15,-17 35-15,0-17 16,-1 0 0,72-18-16,-160 0 15,195 35-15,-106-17 0,-18-1 16,35-17-16,71 18 15,-88-1-15,17 1 16,1 0-16,52-1 16,-70 1-16,-36 0 15,18-18-15,36 17 16,-19 1-16,-16-18 16,-19 0-16,18 0 15,18 0-15,-53 0 16,-36 0-16,18 0 15,-17 0-15,35 0 16,17 18-16,1-18 16,-18 17-16,-1-17 15,89 18-15,-158-18 16,123 17-16,-54-17 0,1 0 16,0 0-1,-18 0-15,-53 0 16,71 0-16,-17 0 15,16 0-15,1 0 16,-18 0-16,-17 0 0,52 0 16,-70 0-16,71 0 15,-54 0-15,54 18 16,52 0-16,-35-18 16,0 17-16,1 1 15,-72-18-15,54 18 16,-72-18-16,19 0 15,0 0-15,-54 0 16,36 0-16,0 0 16,-18 0-16,1 0 15,-1 0 1,0 0-16,0 0 16,-17 0-1,17 0-15,1 0 0,-1 0 16,18 0-16,0 0 15,17 17-15,-52-17 16,17 0-16,1 0 16,-1 0-16,-18 0 15,1 0-15,17 0 16,1 0-16,-1 0 16,0 0-16,0 0 15,-17 0-15,0 0 16,-1 0-16,1 0 15,17 0-15,-17 0 16,0 0-16,-1 0 16,1 0-16,-1 0 15,-17 18 63,18-18-62,0 0 15,-18 18-31,17-18 16,1 35-16,0-35 16,-1 18-1,19 34-15,-1-34 16,18 35-16,-53-35 15,17 17-15,1-35 16,0 53-16,-1 0 16,19 35-1,-19-18-15,1-34 16,35 87-16,-53-105 16,35 70-16,-17-17 15,-1-36-15,-17 18 16,0-36-16,18 36 15,-18 0-15,18-17 16,-18 16-16,17 19 16,-17-36-16,0 18 15,0 0-15,0 0 16,18 0-16,-18-18 16,18 36-16,-18-54 15,0 1-15,0 35 16,0-18-16,0 1 15,0 16-15,17 37 16,-17-19-16,0-34 16,0 16-16,0 1 15,0-35-15,0 0 16,0 17-16,0 0 16,0-17-16,0-1 15,0 19-15,0-1 16,0 18-16,0-35 15,0 17-15,0 0 16,0-17-16,-17 17 16,17 0-16,-18 18 15,18-17-15,-18 16 16,18 19-16,0-53 0,0 52 16,-17-17-16,17-18 15,-18-17-15,18 17 16,0 1-1,0-19 1,-18 18 0,18 1-1,-17-19 1,17 19-16,0-1 16,0-17-16,0-1 0,0 1 15,0 0-15,-18-1 31,18 1-31,0-1 16,-18 1 0</inkml:trace>
  <inkml:trace contextRef="#ctx0" brushRef="#br0" timeOffset="660.78">21202 9208 0,'35'17'62,"-17"-17"-46,52 0-16,-17 0 15,-18 0 1,1 0-16,-1 18 16,0-1-16,-17-17 0,17 0 15,-17 18-15,-1-18 16,1 0-16,0 0 16</inkml:trace>
  <inkml:trace contextRef="#ctx0" brushRef="#br0" timeOffset="1070.02">20849 8767 0,'18'0'0,"17"0"15,-17 0 1,17 0 0,-18 0-1,1 0 16</inkml:trace>
  <inkml:trace contextRef="#ctx0" brushRef="#br0" timeOffset="1560.46">20602 9049 0,'0'17'15,"18"-17"1,-1 0-16,19 0 15,34 0-15,18 18 16,89 0-16,-124-18 16,88 17-16,-53 1 15,71 0-15,-106-1 16,0-17-16,-18 0 16,-18 0-16,1 0 15,-18 18-15</inkml:trace>
  <inkml:trace contextRef="#ctx0" brushRef="#br0" timeOffset="3070.75">21308 8819 0,'17'36'47,"18"-19"-32,-17 19-15,17 17 16,1-18-1,-1 0-15,-17 0 16,-18-17-16,17 17 16,1 1-16,0-19 15,-18 1 1,0 0 0,-18-18 171,0 17-187,1-17 16,-1 0-16,-35 0 15,18 0-15,35 18 16,-36-1-16,19-17 16,-1 0 46,18-17 47,0-1-93,0-17-16,0 0 16,0-18-16,0 17 15,35-17-15,-35-17 16,18 35-16,0 17 16,-18 0-16,0 1 15,17-1 1,-17 0-16,18 18 15,-36 0 142,1 36-157,-1-19 15,0 36-15,-17-35 16,35 0-16,-17-1 16,17 1-16,0-1 31,17-17 47,1 0-31,-1 0-32,-17 36 17,0-19-32,0 1 15,0 0-15</inkml:trace>
  <inkml:trace contextRef="#ctx0" brushRef="#br0" timeOffset="8759.62">9190 11818 0,'17'0'78,"1"0"-62,0-18-16,-1 18 15,18 0-15,-17 0 16,35 0 0,0 0-16,18 0 0,-1 0 15,-17 0-15,-18 0 16,18 0-16,0 0 15,0-17-15,0 17 16,0-18 0,17 18-16,36 0 0,-18 0 15,36 0 1,-36 0-16,-17 0 0,52 0 16,1 0-16,-1-17 15,-35 17-15,71 0 16,-36 0-16,-70 0 15,71 0-15,-1 0 16,-70 0-16,35 0 16,54 0-16,-19 0 15,-70 0-15,35 0 16,-17 0-16,123 0 16,-141 0-16,88 0 15,-18 0-15,1 0 16,-54 0-16,18 0 15,18 0-15,-18 0 16,-35 0-16,36 0 16,-19 0-16,54 0 15,17 0-15,-18 0 16,1 17-16,-36 1 16,124-1-16,-71-17 15,35 0-15,-35 0 16,18 0-16,0 0 15,-71 0-15,124 0 16,-71 0-16,17 0 16,-69 0-16,105 0 0,-106 0 15,176 0 1,-105 0-16,-35 0 0,105 0 16,-159 0-1,160 0-15,-142 0 0,124 0 16,-159 0-16,88 0 15,-88 0-15,17 0 16,-17 0-16,18 0 16,17 0-16,-53 0 15,36 0 1,34 0-16,-16 0 16,16 0-16,-34 0 0,70 0 15,-53 0-15,-35 0 16,35 0-16,-35 0 15,0 0-15,0 0 16,18 0-16,-54 0 16,36 0-16,53 0 15,-88 0-15,70 0 16,-17 0-16,-19 0 16,-34 0-16,17 0 15,18 0-15,0 0 16,-18 0-16,1 0 15,-1 0-15,0 0 16,-17 0-16,17 0 16,-17 0-16,0 0 15,17 0-15,-18 0 16,1 0-16,17-17 16,-17 17-16,0 0 15,-1 0-15,1 0 16,0 0-16,-1 0 15,1 0 32,-1 0 156,1 0-171,0 0-17,-1 0 1,-17-18 0,18 18 15,-18-17 31,18 17-46,-1 0 15,1 0 204,0 0-142,-1 0 157,1 0-218,-1 0-17,1 0 1,0 0-1,-1 0-15,1 0 16,0 0-16,-1 0 16,1 0-1,0 0 17,-1 0-32,1 0 31,0 0 0,-1 0 47,1 0-62,-18 17-1,17-17 17,-17 18-17,0-1 1,18-17 0,-18 18-16,0 0 15,0-1 32,18-17-31,-18 18-1,0 0 1,17-1-16,-17 1 16,0 0 15,0-1-16,0 1-15,0-1 16,0 19-16,0-19 31,0 19-15,0-19-16,0 1 16,0 0-16,0-1 15,18 1 1,-18-1-1,0 1-15,0 0 32,0-1-17,0 1 1,0 0-16,0 17 16,0-17-1,0 17 1,0 0-16,0 0 15,0 1-15,0 17 16,0 0-16,0-1 16,-18 19-16,18-36 0,0 36 15,-17-18-15,17-18 16,0 36-16,0-18 16,0-1-16,0 1 15,0-17-15,0-19 16,0 19-16,0-19 15,0 1-15,0 17 16,0-17-16,0-1 16,-18 19-16,18-1 15,0 0 1,-18 18-16,18-18 16,0 1-16,0-1 15,0-17-15,0 17 16,0-17-16,0-1 15,0 1-15,0 17 16,-17-17 0,17 17-1,-18 18-15,18-18 16,0 0-16,0 1 16,0-19-16,-17 19 0,17-1 31,-18-35-31,18 18 15</inkml:trace>
  <inkml:trace contextRef="#ctx0" brushRef="#br0" timeOffset="10930.96">20443 12206 0,'36'0'140,"-1"0"-140,18-18 16,-53 1 0,53 17-16,-18-18 15,0-17-15,18 17 16,-18 1-16,18-1 15,-17-17-15,17-1 16,-1 1-16,1 0 16,-35 17-16,17-17 15,18 17-15,-35-17 16,-1 17-16,36-17 16,-17 18-16,-19-19 15,19 1-15,-1 17 16,-18 18-16,1-35 15,0 17-15,17 1 16,-17-36-16,17 53 16,-17-53-16,17 18 15,-35-1 1,53-17-16,-53 36 16,35-18-16,-35-1 0,35 1 15,-17 0-15,0-1 16,17 19-16,-35-18 15,18-1-15,-1 19 16,-17-36-16,18 35 16,-1-17-16,-17 17 15,0-17-15,18 17 16,0 1-16,-18-1 16,0 0-1,0 1-15,0-1 16,17 18-16,-17-18 0,0-17 15,0 17 1,18 1 0,0-1-1,-18 1 1</inkml:trace>
  <inkml:trace contextRef="#ctx0" brushRef="#br0" timeOffset="13294.51">21643 10724 0,'17'0'110,"1"0"-110,0-17 15,17-18-15,-17 17 0,-1 18 16,18-35 0,-17 17-16,17 0 15,-17 18-15,0-17 16,-1-1-16,1 0 15,0 18 110,-18 18-109,17 35-16,-17 0 16,0 0-1,0 0-15,0 0 0,18 0 16,-18-36-16,17 18 16,-17-17-16,0 17 15,0-17-15,0 0 31,0-1 79,-35-17-110,0 0 15,0 0-15,17 0 16,-17 0-16,-18 0 16,0-35-16,18 17 15,17 1-15,-17 17 16,17-18-16,0 0 16,1 18-1,17-17 110,0-1-94,17 1-15,1-1 0,-18 0-16,18 1 0,-18-1 15,17 18 1,1-35-16,0 35 16,-1-36-16,1 19 15,0 17-15,-1 0 16,-17-18-1,18 18-15,-1 0 32,-17-17-17,0-1-15,18 18 16,-18-18 0,18 18 15,-18-17-31,0 34 140,0 19-140,0 16 16,0-16-16,0-1 0,0-17 16,0-1-1,0 1 1,0 0 125,-18-1-95,0-17-30,1 0-16,-1 0 16,-35 0-16,18 0 15,17 0-15,1 0 16,34 0 156,1 0-157,0 0-15,-18-17 16,17 17-16,1 0 0,0-18 16,-18 0-1,35 18-15,-18 0 16,1 0-16,0 0 16,-1 0-16,1 0 78,0 0-63,-18 18 1,17 0 0,-17-1-1,18-17 1,-18 18-1,0-1-15,18 1 16,-18 0 47</inkml:trace>
  <inkml:trace contextRef="#ctx0" brushRef="#br0" timeOffset="24452.52">12453 5609 0,'0'0'0,"17"0"15,1 0-15,-18 18 16,18-18-16,17 0 31,0 17-31,1 1 16,-1 0-16,18-18 15,0 17 1,-18-17-16,36 18 0,-19 0 16,37-18-16,-19 0 15,1 0-15,17 0 16,-17 0-16,70 0 15,-36 0-15,-34 0 16,35-18-16,-36 0 16,-17 18-16,0-17 15,0-1-15,0 18 16,-18 0-16,18-18 16,-17-17-16,-19 35 15,18-35-15,-35 17 16,18 1-16,0-36 15,-18 35-15,0-17 16,0 0-16,0-18 16,-18-18-16,-17 36 15,-18-1-15,-35-34 16,17 17-16,-35-18 16,36 36-16,-54-18 15,36 18-15,0 35 16,-18-35-16,18-1 15,-18 1-15,35 35 16,36 0-16,-88-17 0,52 17 16,-17 0-1,-35 17-15,34 18 16,19 1-16,-1-19 0,18 36 16,18-35-1,-18 17-15,0 0 0,36 1 16,-36 34-16,35-34 15,-17 16-15,35 1 16,-18-17 0,18-19-16,0 19 0,18-19 15,-1 19 1,19-36-16,17 35 16,-1-18-16,19 19 0,-18-36 15,17 17-15,-17 1 16,18 0-16,-18-18 15,17 17-15,-34-17 16,17 0-16,17 0 16,-17 0-16,0 0 15,0 0-15,-18 0 16,-17 0-16</inkml:trace>
  <inkml:trace contextRef="#ctx0" brushRef="#br0" timeOffset="29007.58">19773 5715 0,'18'0'234,"-1"0"-187,1 0-16,17 0 0,-17 0-31,-1 0 16,1 0-16,0 0 16,-1 0-16,1 0 15,0 0-15,-1 0 16,1 0-16,0 18 16,-1-18-16,1 17 15,-1-17 1,1 0-16,0 0 15,-1 0 1,1 0-16,0 0 16,17 18-1,-17-18-15,-1 0 16,19 0 0,-19 0 15,18 18-31,-17-18 15,0 0-15,17 17 16,-17-17 0,-1 0-16,1 0 0,0 0 15,-1 0 1,-17 18-16,18-18 16,-1 0-1,1 0 1,0 0-1,-18 17 1,17-17-16,-17 18 16,18-18-16,17 0 31,-17 18-15,0-18-1,-1 0-15,1 17 16,-1-17 15,-17 18-31,18-18 16,0 0-16,-18 18 15,17-18-15,19 17 16,-19 1 0,1-18-1,0 18 1,-1-18-16,-17 17 15,18-17-15,17 18 16,-17 0-16,17-1 16,-35 1-16,18-18 15,17 35-15,-17-35 16,17 18-16,-35-1 16,18-17-16,-1 18 15,1-18-15,-18 18 16,17-1-16,19 1 0,-36 0 15,35 17-15,-17 0 16,17 0-16,0 1 16,-17-19-16,-1 19 15,1-1-15,0-18 16,17 19 0,-17-1-16,35 36 0,-36-36 15,19 18 1,-36-18-16,35 0 15,-18 1-15,1-1 16,0 0-16,-1 18 16,-17 18-16,18-1 0,0-17 15,17 35-15,-17 1 16,17-1-16,-18-35 16,1 0-16,-18-1 15,18-16-15,-18-1 16,0 0-16,17 1 15,1 16-15,-18 1 16,18 0-16,-18 0 16,17 18-16,-17-18 15,0 0-15,18 0 16,-18-1 0,0-34-16,0 0 0,18 17 15,-18 0 1,0-17-16,0 35 15,0-36-15,0 19 16,17-19-16,-17 19 16,0-19-16,18-17 15,-18 18 1,0 0 0,0-1 30,0 1 1,0 0 125,0-1-141,0 1-15,0-1-16,0 1 16,17 35-16,-17-35 15,18-1-15,-18 1 16,0 17 0,18-17-1,-18-1 1,0 1 31,0 0-16,17-18 78</inkml:trace>
  <inkml:trace contextRef="#ctx0" brushRef="#br0" timeOffset="30526.27">21872 8678 0,'0'18'32,"18"0"-17,-1-1 1,1 19-16,0-36 16,17 17-16,-35 18 15,35-35-15,-35 18 16,18-18-16,-1 18 31,1-18-31,0 0 63,-1 0-48,1-36 1,17 19-16,-35-1 15,36 1-15,-19-1 16,18-17-16,-17 35 0,0-18 16,17 0-16,-17 1 15,-1-1 1,1 0 0,0 18-1,-18-17-15,17 17 16,-52 0 109,0 17-110,-18 1-15,0 0 16,0-18-16,0 17 16,0-17-16,18 18 15,-36 0-15,36-18 16,0 17-16,17-17 16,-17 18-16,17-18 15,0 0 1,1 0-16,-1 0 31,18 18 47,18-18 32,-1-18-110,19 18 0,-19 0 15,19-35 1,-1 35-16,-17-18 15,17 0-15,-18 1 16,1 17 0,0 0-16,-18-18 0,17 18 31,-17 18 31,0-1-62,0 1 16,0 0-16,18-1 16,-18 1-16,0 0 15,0-1-15,0 1 16,0-1 31,-18-17 15,1 0-46,-19 0 0,19 0-16,-1 0 15,1 0-15,-1 0 16,0 0-16,1 0 15,-1 0-15,0 0 16,1 0-16</inkml:trace>
  <inkml:trace contextRef="#ctx0" brushRef="#br0" timeOffset="31860.05">21731 8749 0,'18'0'62,"17"0"-62,0 0 16,-17 18-16,17-18 15,-17 0-15,-1 17 16,19 1-16,-19-1 16,1 1-16,-1 0 15,1-1-15,-18 1 16,18 0-16,-1-1 16,-17 1 15,18-18-31,0 0 15,-18 18 1,0-1-16,17-17 16,-17 18-1,18-18-15,-18 17 16,18-17 15,-1-17 47,19-1-78,-19-35 0,1 36 16,-1-36-16,19 17 16,-19 1-1,19 0-15,-36 17 16,17-17-16,-17 17 15,0 36 235,-35-18-250,35 18 16,-35-1-16,35 1 16,-36 0-16,19-18 15,-18 35-15,-1-18 16,1 19-16,17-36 16,1 17-16</inkml:trace>
  <inkml:trace contextRef="#ctx0" brushRef="#br0" timeOffset="43808.89">9101 7532 0,'18'-18'31,"-18"1"-15,18-1-16,-18 0 16,35 1-16,-17-1 15,-18 0-15,35-17 16,0 17-16,-35 1 16,18 17-16,-18-18 15,17 1-15,1 17 16,0-18-16,-1 0 15,1 1 1,-18-1-16,18 0 0,17-17 16,-17 35-1,-1-35-15,1 17 16,0 0 0,-18 1-1,17 17 1,-17-18-1,18 18-15,-18-17 16,17 17 0,1 0-1,-18-18 1,18 18 15,-1-18 47,1 18-15,0 0-48,-18-17 1</inkml:trace>
  <inkml:trace contextRef="#ctx0" brushRef="#br0" timeOffset="52216.43">12365 5803 0,'0'0'0,"17"0"172,36 0-172,18-17 16,-1 17-16,19-18 15,-37 18-15,90 0 0,-19 0 16,-35 0-1,36 0-15,-89 0 16,71-18-16,-36 18 16,36 0-16,-88 0 15,35 0-15,0 0 16,-36 0-16,36 0 16,-18 0-16,71 0 0,-70 0 15,34 0-15,1 0 16,-1 0-16,-17 0 15,-35 0-15,35 0 16,-36 0-16,36 0 16,-35 0-16,0 0 15,-1 0-15,1 0 16,-1 0-16,1 0 16,0 0-16,-1 0 15,1 0 1,-18-17 78,0-1-79,0 0 1,0 1-16,0-1 15,0-17-15,0 0 16,-18-18-16,1 17 16,17-17-16,0 18 15,-18-18-15,18 18 16,0 0-16,0-18 16,-18 35-16,18-17 15,0 0-15,0 17 16,0-17-16,-17 35 15,17-18-15,-18 18 32,18-18-17,-17 18 95,-1 0-79,-17 0-15,17 0-1,-35 0 1,18-17-16,17 17 0,-35 0 15,0 0 1,0-18-16,1 18 0,-19-18 16,36 18-16,-54-17 15,19 17-15,17-18 16,-18 18-16,1 0 16,17 0-16,-18 0 15,1 0-15,-1 0 16,18 0-16,-35 0 15,18 0-15,-36 0 16,53 0-16,0 0 16,-18 0-16,36 0 15,-18 0-15,36 0 16,-36 0-16,0 0 16,0 18-16,18-18 15,-18 0-15,-18 17 16,18-17-16,18 0 15,17 0 1,1 0-16,-1 0 16,18 18-16,-18-18 15,1 0 1,17 18 218,0-1-218,0 1 0,0 17-16,0-17 15,0 17-15,0 0 16,0 1-16,17-1 15,-17-17-15,18 35 16,0-36-16,-18 1 16,0 0-16,0-1 15,17 1-15,-17 35 16,0 0-16,0-18 16,18 0-1,-18-17-15,0-1 16,0 1-16,0 0 31,0-1 16,18 19-47,-18-1 31,0-17-15,0-1-1,17-17 17,18 0-17,18 18 1,0-18 0,35 17-16,36 1 0,-36 0 15,159-1-15,-71-17 16,54 0-1,-142 18-15,141-18 16,-88 0-16,53 0 16,-158 0-16,140 0 0,-70 0 15,-71 0-15,18 0 16,-18 0-16,-17 0 16</inkml:trace>
  <inkml:trace contextRef="#ctx0" brushRef="#br0" timeOffset="56659">25382 5927 0,'0'-18'47,"18"18"-31,17-18 15,0 18-31,1 0 15,17-17 1,-36 17-16,89-18 16,0 18-16,-36 0 15,54 0-15,17-18 0,-88 18 16,70 0 0,36 0-16,-35 0 15,17 0-15,0 0 0,0 0 16,0 0-16,-70 0 15,105 0-15,-70 0 16,17-17-16,-52 17 16,52 0-16,1 0 15,-1 0-15,-35 0 16,36 0-16,35 0 16,-36 0-16,1 0 15,-36 0-15,0 0 16,-35 0-16,35 0 15,18 0-15,-18 0 16,36 0-16,-54 0 16,-35 0-16,36 0 15,0 0-15,17 0 16,-18 0-16,1 0 16,17 0-16,-35 0 15,53 0-15,-18 17 16,18-17-16,-36 0 15,1 18-15,-18-18 16,-18 0-16,0 0 16,18 0-16,-17 0 15,-1 0-15,35 0 16,-34 0-16,17 18 0,17-18 16,-17 0-1,0 0-15,-18 0 16,1 0-16,-1 0 15,-17 0-15,-1 0 16,1 0-16,-1 0 31</inkml:trace>
  <inkml:trace contextRef="#ctx0" brushRef="#br0" timeOffset="165360.18">5027 8802 0,'17'-35'79,"36"-1"-64,18-34-15,-18 34 16,0-34-16,35 17 15,0-18-15,-35 18 16,0 1-16,-18 16 16,-17 1-16,35 0 15,-53 17-15,35 0 16,-35 1 0</inkml:trace>
  <inkml:trace contextRef="#ctx0" brushRef="#br0" timeOffset="165762.11">5644 7990 0,'18'0'16,"17"-17"-16,-17 17 16,17 0-16,0 0 15,-17 0-15,0 0 16,-1 0-16,-17 17 47,-17 19-47,-19-1 15,19 18 1,-19-35-16,19-1 16,-19 18-16,36-17 15,-17 0-15,17-1 16</inkml:trace>
  <inkml:trace contextRef="#ctx0" brushRef="#br0" timeOffset="166497.57">6667 8855 0,'0'0'0,"18"0"0,0 0 16,-1 0-16,1 0 15,-1 0-15,1 0 16,0 0 0,-1 0-16,19 0 15,17 0-15,-1 0 16,1 0-16,0 0 15,-17 0-15,34 0 16,1 0 0,17 0-16,18 0 15,-36 0-15,18 0 0,-35 0 16,-17 0-16</inkml:trace>
  <inkml:trace contextRef="#ctx0" brushRef="#br0" timeOffset="166916.44">7673 8767 0,'17'0'32,"19"17"-17,-19 1 16,-17-1-31,0 1 16,0 0 0,0 17-1,-17-35-15,-1 18 16,0-18-16,1 17 16,-36 1 15</inkml:trace>
  <inkml:trace contextRef="#ctx0" brushRef="#br0" timeOffset="167418.26">8572 9966 0,'18'18'16,"17"-1"-1,0 1-15,-17 0 16,53-1-16,-1 1 16,18-1-16,-35 1 15,36 17 1,-19-17-16,89 17 0,-124 1 16,71 16-16,-53-52 15,-18 18-15,0 0 16</inkml:trace>
  <inkml:trace contextRef="#ctx0" brushRef="#br0" timeOffset="167855.18">9419 10125 0,'18'0'15,"-1"0"1,1 0-16,0 0 16,-1 0-16,1 0 15,-1 0 1,1 0 0,-18 17-1,0 1 1,0 0-1,-18-1 1,1 1 0,-18 0-16,35-1 0,-53 1 15,35-1-15,0-17 16,1 18 0</inkml:trace>
  <inkml:trace contextRef="#ctx0" brushRef="#br0" timeOffset="168362.83">8519 11130 0,'18'0'47,"0"0"-47,35 18 15,17-1-15,36 1 16,35 0-16,124-1 15,-107 1-15,-16-18 0,-72 0 16,54 0 0,-107 0-16,18 0 15,-17-18-15,0 18 0,-18-17 32</inkml:trace>
  <inkml:trace contextRef="#ctx0" brushRef="#br0" timeOffset="168912.75">9542 11095 0,'0'18'47,"18"-18"-47,0 35 16,17-18-16,0 1 16,-17 17-16,17-17 15,-17-18 1,-18 18 15,0-1-31,0 1 16,-18 0-1,1-1-15,-1 1 16,0-18-16,1 17 16,-1-17-16,-17 0 15,-1 0 1,19 18-16,-18-18 15,-1 0-15,1 0 16,17 0-16</inkml:trace>
  <inkml:trace contextRef="#ctx0" brushRef="#br0" timeOffset="183448.7">9049 6685 0,'0'53'94,"0"18"-94,0-1 15,0 54-15,0-1 16,0 18-16,0-53 16,0 36-16,0 88 15,0-71-15,0-35 16,0 17-16,0 0 16,0 1-16,0 88 15,-18-89-15,18 71 16,-18 0-16,18-53 15,0 124-15,0-36 16,0 89-16,0-195 16,0 159-16,0-123 15,0 17-15,0 1 0,0-1 16,0 71 0,0-35-16,0-71 15,0 53-15,0-106 0,0 36 16,0-1-1,0 36-15,0-53 16,0-71-16,0 53 16,0 0-16,0 36 0,0-1 15,0-34 1,0 34-16,0-35 16,0-35-16,0 18 15,0-18-15,0-18 16,0 18-16,0-71 62,0-35-62</inkml:trace>
  <inkml:trace contextRef="#ctx0" brushRef="#br0" timeOffset="186228.27">9049 6650 0,'0'0'0,"0"18"0,17-18 16,1 0 77,-1 0-93,36 0 16,18 0-16,-1 0 16,19 0-16,69 0 15,-34 0-15,52 0 16,-35 0-16,89 0 15,-124 0-15,158 0 16,-70 0-16,-70 17 16,70-17-16,53 0 15,-36 0-15,-105 0 16,141 0-16,-88 0 16,-89 0-16,89 0 15,-35 0-15,-54 0 16,54 18-16,17-18 0,0 0 15,0 0-15,-35 0 16,53 0-16,52 0 16,-52 0-16,0 0 15,-159 35-15,158-35 16,19 18-16,-89-18 16,141 17-16,1-17 15,-19 0-15,19 0 16,-107 0-16,265 0 15,-264 0-15,123 0 16,-1 0 0,1 0-16,-53 0 15,-35 0-15,-18 0 0,177 0 16,-177 0-16,-18 0 16,89 18-16,-88-18 15,-36 0-15,18 0 16,-54 0-16,19 0 15,17 0-15,-17 0 16,-1 0-16,19 0 16,-19 0-16,-17 0 15,35-18-15,-17 18 16,-1 0-16,71-17 16,-88 17-1,-17 0-15,17 0 16,-1 0-16,37-18 15,-54 18-15,35 0 16,1 0-16,-53 0 16,17 0-16,-17 0 15,17 0 1,0 0-16,-17 0 16,17 0-16,0 0 15,18 0-15,-35 0 16,0 0-16,-1 0 15,1 0-15,-1 0 0,1 0 16,0 0 0,-18 18-1,35 17 1,18 53-16,0-35 0,17 18 16,-52-18-1,35 17-15,-18-17 0,-17 0 16,17 35-16,-35-35 15,18 35-15,-1 18 16,19 123-16,-19-35 16,1-52-16,17 122 15,1-52-15,-19-71 16,18 53-16,-17-35 16,0 17-16,-1-52 15,1-36-15,0 53 16,-1 18-16,19 17 15,-36-35-15,35 88 16,-35-70-16,17 0 16,-17 105-16,0 89 15,0-141 1,0-124-16,0 124 16,0-53-16,0-18 15,0 35-15,18-105 16,-18 123-16,0-36 15,0-17-15,18 54 16,-18-54-16,17 70 0,1 72 16,0-160-1,-18 0-15,17-70 16,-17 0-16,0 0 16,0-18-16,0 1 15,0-1-15,0 0 16,0 1-16,0-1 0,0-17 15,0 34-15,0-34 16,-17-18 47,17 18-48,-18-18-15,0 35 16,1-35-1,-19 35-15,19-35 16,-18 18 0,-1 0-16,-17-1 15,-35 1-15,-18 17 0,18-17 16,-18-1-16,-17 1 16,52 0-16,-70-1 15,-212 1 1,230-18-16,-71 0 15,-159 0-15,124 0 16,-124 0-16,-264 0 16,370 0-1,-106 0-15,-35 0 16,229 0-16,-299 0 16,264 0-16,-300 0 15,300 0-15,-230 0 16,266 0-16,-195 0 15,123 0-15,36 0 16,71 0-16,-124 0 16,71 0-16,34 0 15,-104 0-15,69 0 16,36 0-16,-18 0 16,1 0-16,-19 0 15,71 0-15,-88 0 16,71 0-16,-54 0 15,1 18-15,53-18 0,-36 17 16,18-17 0,-18 0-16,18 0 0,-36 18 15,36-18 1,-17 17-16,34 1 0,71-18 16,-35 18-16,0-1 15,35-17-15,18 0 16,-1 0-16,1 0 15,17 0-15,-34 0 16,16 0 0,-17 0-16,0 0 0,18 0 15,0 0-15,0 0 16,17 0-16,0 0 16,1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08:23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5133 0,'17'0'109,"19"-18"-93,-19 18-16,18 0 15,18-17 1,0-1-16,0 18 16,35-18-1,-17 18-15,17 0 16,53-17-16,36-1 15,-36 18-15,-53 0 16,106-18-16,-88 18 16,35 0-16,0 0 15,35 0-15,-34 0 16,34 0-16,-53 0 16,1 0-16,35 0 15,-18 0-15,0 0 0,-71 0 16,142 0-1,-18 0-15,-70 0 16,52 0-16,0 0 0,36 0 16,-71 0-16,0 0 15,18 0 1,-18 18-16,35-18 16,-34 18-16,16-1 0,-17 1 15,53 0 1,71 17-1,-89-17-15,71-18 16,-141 0-16,-18 0 16,-17 0-16,-36 0 15,18 0-15,18 17 16,-18-17-16,52 0 16,-16 18-16,-19-18 15,1 0-15,-18 17 16,-18-17-16,-17 0 15,-1 0 1,1 0-16,17 0 16,0 18-16,-17-18 15,17 0-15,18 18 16,-35-18-16,0 0 16,-1 0-1,1 0-15,17 0 16,-17 0-16,17 0 15,-17 0-15,-1 17 16,1-17-16,0 0 16,-1 18-16,1-18 15,0 0-15,-1 0 16,1 0-16,-1 0 16,1 18-16,17-18 15,1 17-15,-19-17 16,1 18-16,0-18 15,-18 18-15,17-18 0,1 17 16,-1-17 0,-17 18-1,18 0-15,-18-1 16,0 1-16,18-1 0,-1 1 16,1 17-1,0-35-15,-18 36 0,17-19 16,-17 1-1,18 0-15,-18 17 16,0 18-16,0-18 16,0 0-16,18 18 15,-18 18-15,17-1 16,1 19-16,-1-54 16,-17 18-16,18 53 15,-18-36-15,18-52 16,-1 52-16,1 89 15,0-35 1,-1 17-16,19 0 16,-19 0-16,-17-71 15,18 89-15,0-35 16,-18-36 0,0 18-16,0-36 0,17 1 15,-17-18-15,0 17 16,0 1-16,18-18 15,-18 53-15,0-18 16,0-18-16,0-17 16,0-18-16,0 18 15,0 0-15,-18-35 16,1 0-16,17 17 16,-18-35-16,18 18 15,-18-1-15,18 1 16,-17-1-1,17 1-15,-18-18 16,18 18 0,-35-1-1,-1 19-15,19-19 16,-1 1 0,0 0-1,1-1-15,-1 1 16,18-1-1,-17-17 1,17 18-16,-18 17 16,18-17-1,-18 0-15,18-1 16,-17 1-16,17 0 16,-18-18 46,18 35-46,0-18-1</inkml:trace>
  <inkml:trace contextRef="#ctx0" brushRef="#br0" timeOffset="4632.03">3986 5221 0,'-17'0'62,"-1"0"-46,0 18-16,1-1 16,17 1-16,-36 17 15,1 36-15,-18 17 16,0 0-16,36-35 16,-36 53-16,-18 53 15,-17 105 1,53-140-16,17 17 0,-17-35 15,17 0 1,0 88-16,1-141 16,-1 123-16,1-88 15,17-17-15,0 52 16,0-52-16,-18 35 16,18-36-16,0 1 15,0-1-15,0 36 16,0-53-16,-18 18 15,18-36-15,0 53 16,0-17 0,18 34-16,17 19 0,18-71 15,-18-18-15,1 18 16,17 0-16,-18 0 16,35-18-16,-52 0 15,70 1-15,18 34 16,35 36-1,-17-35-15,34-19 16,-52-16-16,88 34 16,18 1-16,-18-18 0,18-18 15,-18 0-15,17-17 16,72 0-16,-89 17 16,-53-35-16,123 0 15,-87 18-15,-36-18 16,35 17-16,53 18 15,-123-17-15,88 0 16,71 17-16,-18-17 16,0-1-16,-36 36 15,142-53-15,-194 0 16,-36 0-16,36 0 16,-35 0-16,-71 0 15,35 0-15,-18 0 16,54 35-16,17-17 15,-18 17-15,19-17 16,-72-18-16,71 53 16,106-35-16,-106-18 15,-88 0-15,53 0 16,-53 0-16,-18 0 0,-17-18 16,-1 18-16,1 0 15,17-18 1,1 18-16,-1 0 15,0 0-15,0 0 16,1 0-16,-1-17 16,-17 17-1,-18-18 1,17 18 0,1 0-1,-18-18 1,18 18-1,-1 0-15,-17-17 16,18-1-16,35-52 16,-36 17-16,19 0 15,17-35-15,17-71 16,-17 35-16,-18 54 16,-17 34-16,17-105 15,18 36-15,-35 34 16,-1-105-16,1-54 15,0 107 1,-18-89-16,0 36 16,0 35-16,17-18 15,-17 0-15,0 36 16,0 34-16,0-16 16,0 34-16,0-17 15,18-18 1,-18 53-16,0-17 0,0 34 15,0-34-15,0-1 16,0 1-16,0-19 16,0 37-16,0 16 15,0 1-15,-18 17 16,1-35-16,17 18 0,0 18 16,0-1-16,0-17 15,0 17 1,-18 18-1,18-18-15</inkml:trace>
  <inkml:trace contextRef="#ctx0" brushRef="#br0" timeOffset="9184.39">13882 6791 0,'35'0'125,"-17"0"-125,17 0 15,0 0-15,36-18 16,70 18-16,-35 0 16,-36 0-1,71-53-15,-88 53 16,106-17-16,-89 17 16,36 0-16,0 0 15,-35 0-15,17 0 0,0 0 16,0 0-16,53 0 15,-105 0-15,52 0 16,-18 0-16,36-18 16,-53 18-16,18-17 15,-18 17-15,70 0 16,-70 0 0,0 0-16,0 0 15,0 0-15,-18 0 16,0 0-16,1 0 15,-19 0-15,19 0 16,-1 0 0,0 0-16,18 0 0,-18 0 15,1 0-15,-19 0 16,1 0-16,-1 0 16,19 0-1,-19 0-15,1 0 16,35 17-16,-18 1 15,-17-18-15,-1 17 0,19 1 16,-19-18 0,1 18-16,0-1 15,-1 19-15,1-36 16,0 17-16,-1 19 16,1-36-1,0 17-15,-18 1 0,17-18 16,-17 17-16,18-17 15,-1 18 1,19 0 0,-19-18-1,1 0-15,0 17 16,17-17-16,-17 0 16,-1 18 15,1 0-16,-1-1 1,1-17-16,0 18 47,-1 0-16,-17-1-31,18 18 16,-18-17-16,18 0 15,-1 17-15,-17-17 16,18-18 0,-18 35-16,0-17 15,18-1 1,-18 1-16,0 17 16,0 0-16,0-17 15,0 17-15,0-17 16,0 17-16,0 1 15,0-19 1,0 1-16,0 17 16,0 0-16,0 1 15,0-19-15,-18 1 16,18 17-16,-18-17 0,18-1 16,0 1-1,-17 17 1,-1 1-16,0-19 15,18 1 17,-17-18-17,-1 0 1,18 18-16,-18-1 16,1-17-16,-54 36 15,54-19-15,-19 1 16,1-1-16,0 1 15,17 0-15,1-18 16,-36 35-16,17-35 16,1 18-16,0-1 15,-18 1-15,-88 0 16,53-1 0,-1 1-16,1-18 15,18 17-15,-36 1 16,53 0-16,0-18 15,-35 17 1,35-17-16,0 18 16,-18-18-16,36 0 15,-53 18-15,0-18 0,-1 0 16,1 0-16,-70 0 16,34 0-16,71 0 15,-35 0-15,35 0 16,-18 0-16,1 0 15,17 0-15,35 0 16,-52 0-16,17 0 16,18 0-16,-36-18 15,1 18-15,-54-35 16,89 35-16,-142-18 16,142 0-1,-18 18 1,-53-17-16,71-1 0,-18 18 15,36 0 1,-19 0-16,19-17 16,-1 17-1,0 0-15,1 0 16,17-18 0,-18 18-1,0 0 1,18-18-1,-17 1-15,17-1 16,-18-17-16,18-1 16,-18 1-16,1-18 15,-1-70 1,18 17-16,0 0 16,-17-17-16,17 17 15,0 0-15,-18 71 16,-17-71-16,35 71 15,-18-1-15,18 1 16,0 17 15</inkml:trace>
  <inkml:trace contextRef="#ctx0" brushRef="#br0" timeOffset="23399.56">23142 6720 0,'0'36'15,"0"17"1,-18 52-16,1 54 16,-36 53-1,18 0-15,35-71 16,-36 123-16,36-70 15,0-106-15,0 54 16,0-90-16,0-16 0,0-19 16,0 1-1,18-18-15</inkml:trace>
  <inkml:trace contextRef="#ctx0" brushRef="#br0" timeOffset="24707.56">23389 6597 0,'18'0'16,"17"0"-16,0 0 15,71 0-15,17 0 16,89 0-16,70 0 16,53 0-16,1 0 15,140 0-15,53 0 16,18 18-16,-18-18 0,0 17 16,18 19-1,-53-1-15,-247-18 16,159 19-16,-212-19 15,17 1-15,-123 0 16,-35-1-16,-17-17 16,-36 18-16,17-18 0,1 0 31,0 0-31,-1 0 16,18 0-1,-17 0 1,0 18 31,-1-1-47,1 18 15,0 1 1,-18 17-16,35 35 16,-35-53-16,35 53 15,-17 18-15,17 53 16,-17 0-16,-1-106 15,1 194-15,0 17 16,-18-52-16,0-53 16,0 52-16,0-140 15,-18 52-15,0 1 16,18-89-16,0-17 16,-17-1-16,17 1 15,-18 17-15,0 0 16,1-17-16,-18 53 15,-18-18-15,0 35 16,17-53-16,-16 18 16,34-18-16,-17-17 15,17-1-15,0 1 16,-17-18 0,17 0-16,-35 0 0,-52 18 15,-19-18-15,-17 0 16,88 0-16,-176 0 15,52 0-15,1 0 0,-53 0 16,-53-18-16,70 0 16,-17-17-16,-89-18 15,71 36-15,-88-19 16,-18-17-16,-247-35 16,142 35-16,193 36 15,-158-19-15,229 19 16,-212-36-16,159 35 15,124 1-15,-124-19 16,159 19-16,-36 17 16,-17-18-16,53 18 15,0 0 1,35 0-16,18-18 0,-1 18 16,19 0 15,-1 0-31,0 0 15,-17 0-15,0 0 16,17 0-16,-17 0 16,17 0-16,1 0 109</inkml:trace>
  <inkml:trace contextRef="#ctx0" brushRef="#br0" timeOffset="26797.21">25065 8520 0,'17'0'78,"-17"-18"-62,36 18-16,-1 0 15,0 0 1,-17 0-16,17 0 16,0 0-1,-17 0-15,35 0 0,-35 0 16,-1 0 0,1 0-1,-1 0 48,-17-18-16</inkml:trace>
  <inkml:trace contextRef="#ctx0" brushRef="#br0" timeOffset="28409.15">25029 8696 0,'18'0'93,"17"18"-77,18-18-16,-35 0 16,17 0-16,-17 0 15,-1 0-15,19 0 16,-19 0-16,1 0 16,0 0-16,-1 0 15,1 0 1,0 0 31,-1 0-32,1 0 1,-1 0 15,1 0 16,0 0 31,-1 0 344,1 0-203</inkml:trace>
  <inkml:trace contextRef="#ctx0" brushRef="#br0" timeOffset="41413.61">26529 8378 0,'17'0'62,"1"0"-62,0 0 16,-18-17-16,35 17 15,0-18-15,0 1 16,1 17-16,-1 0 16,-17 0-1,-1-36-15,19 36 0,-1 0 16,-18-17-16,1 17 15,0 0-15,-1 0 16,-17-18-16,18 18 16,0 0-1,-18-18-15</inkml:trace>
  <inkml:trace contextRef="#ctx0" brushRef="#br0" timeOffset="42367.6">26529 8573 0,'17'0'78,"1"0"-78,0 0 16,-1 0-16,1-18 16,35 18-16,-18 0 15,0 0 1,18 0-16,-17-18 15,-1 18-15,-18 0 16,1 0-16,17 0 16,-17 0-1,0-17-15,-1 17 16,-17-18-16,18 18 16,0 0-1,-1 0-15,1 0 16,-18-18-1,17 18 1</inkml:trace>
  <inkml:trace contextRef="#ctx0" brushRef="#br0" timeOffset="56754.27">21184 8943 0,'-18'0'78,"18"-35"-62,-17-18-16,17 0 0,-18-18 15,1-35 1,17 36-16,-18-71 16,18 17-16,0 54 15,0-54-15,0 54 16,0-54-16,0 54 16,0-1-16,0-17 15,0 17-15,18 18 16,-18 36-16,0-18 15,35-18-15,-18-53 0,-17 88 16,18-35-16,0-35 16,-1 35-16,19 0 15,-36 36-15,0-36 16,17 53-16,-17-18 16,18 0-1,0 1-15,-1-1 16,1 0-16,17-17 15,-17 0-15,35 0 16,-53 17-16,17 0 16,36 1-16,-35-19 15,17 19-15,36-1 16,-18-17 0,0 17-16,70-17 15,-70 17-15,0 1 16,-18 17-16,18-18 15,18 0-15,17 1 16,35-1-16,36 0 16,-36 18-16,124-17 15,-35 17-15,35 0 16,-71 0-16,142 0 16,-53 0-16,87 17 15,-105 36-15,-17-17 16,34-19-16,177 54 15,-70-1-15,-142-52 16,177 53-16,-160-18 16,54-18-16,-70 0 15,34-17-15,-52 35 16,52-18-16,-34 18 16,-124-36-16,88 1 15,-159 0-15,0-18 16,0 0-16,-17 0 0,0 17 15,-1-17-15,19 0 16,-19 18 0,-17 0-1,18-18 17,0 0-32,-1 17 15,-17 1 1,18 0-1,-18 17-15,0 18 16,0 35-16,0 35 16,-18 1-1,1 88-15,-19-36 16,19-88-16,17 36 16,-36 87-16,1 72 15,17-231-15,18 107 16,-17-88-16,17-36 15,-18-17-15,18-1 16,0 19 0,-35-36-16,35 17 15,-35 1-15,17 17 16,0-17-16,-52 17 16,17 18-16,18-18 15,-54 18-15,1 0 16,0 0-16,-18 18 15,18-19 1,-35 19-16,-19 0 0,89-54 16,-70 36-16,0-35 15,-36 17 1,53-35-16,18 18 0,-53-18 16,17 0-16,-70 0 15,106 0-15,-177 0 0,89 0 16,17 0-16,0 0 15,18 0-15,-17 0 16,17 0-16,-36 0 16,1 0-16,-1-18 15,89 18 1,-53 0-16,18-18 16,-71 1-16,88 17 0,-18 0 15,-17 0-15,35-18 16,-35 1-16,18 17 15,-54-36-15,71 19 16,-35-1-16,-35-17 16,-53-1-1,105 19-15,-52-36 16,123 53-16,-141-18 16,123 1-16,18 17 15,36-18-15,-19 18 0,1 0 16,-18 0-16,18-18 15,17 18-15,-35 0 16,18 0-16,-18 0 16,18 0-16,17 0 15,1 0-15,-1 0 16,0 0-16,1 0 16,-1 0-1,1 0-15,-1 0 16,0 0-16,1 0 15</inkml:trace>
  <inkml:trace contextRef="#ctx0" brushRef="#br0" timeOffset="92724.02">20055 10478 0,'0'17'16,"0"18"-1,-17 54-15,-19 105 16,1 158-16,17-52 0,18 371 16,0-89-16,0 0 15,18-194-15,0 53 16,-18-53 0,0-124-16,17-34 15,1-89-15,35-18 16,-53-87-16,17-19 15,-17 1-15,0-36 16</inkml:trace>
  <inkml:trace contextRef="#ctx0" brushRef="#br0" timeOffset="94548.43">20373 10619 0,'17'0'31,"19"-18"-31,52 0 16,0 18-16,18 0 15,106-35 1,-36 35-16,-17-18 0,299 18 16,-211 0-16,177 0 15,158 0-15,-53 0 16,53 0-16,-106 0 15,53 0-15,0 0 16,-52 0-16,-1 0 16,53 0-16,18 18 15,-300-18-15,247 0 16,-53 35-16,-88-35 16,-71 0-16,-53 18 15,18 0-15,-88-18 16,-106 0-16,35 0 15,-18 0-15,-34 0 16,-19 0 0,1 17-1,0-17-15,-1 18 16,36 0-16,-35-1 16,17 1-1,-17-1-15,17 19 16,-35-19-16,18 19 15,-1 69-15,-17 37 16,0-1-16,0 159 0,18-71 16,-18 159-16,0-53 15,18-141 1,-18 0-16,0-17 16,0-36-16,0 70 15,0 54-15,-18-53 0,0-71 16,1 53-16,-19-36 15,19-69-15,-1-36 16,0-1-16,1-34 16,-1 17-16,1-35 15,17 18 1,-18 0-16,0-1 16,1-17-16,-19 18 15,-17 0-15,-17-1 16,35-17-16,-142 18 15,89-1-15,-159-17 16,-106 0-16,106 18 16,0-18-1,142 0-15,-125 0 16,1 0-16,-53 0 0,52 0 16,-17 0-16,-229-53 15,212 18-15,-89-18 16,71 18-16,-248-1 15,284 1-15,-143 18 16,125-1-16,52 18 16,-141 0-16,212 0 15,-88 0-15,106 0 16,-89 0-16,71 0 16,0 0-16,35 0 15,-71 0-15,72 0 16,-37 0-16,19 0 15,17 0-15,-17 0 16,87 0-16,-16 0 16,-19 0-16,-17 0 15,35 0 1,0 0-16,35 0 16,-17 0-16,17 0 15,-17 0-15,17 0 16,-34 0-16,34 18 15,-17-18 1,-1 17-16,1-17 16,0 0-16,0 0 15,17 0 1,-17 0-16,-1 0 0,1 0 16,-18 0-16,0 0 15,36 0 1,-72 18-16,19-18 0,35 0 15,-18 0 1,17 0-16,1 0 16,17 17-16,1-17 15,-18 0-15,17 0 16,-17 18 0,17 0-1,0-18-15,1 0 16,-1 0-16,0 0 15,1 17-15,-1-17 16,0 0-16,1 0 16,-18 0-1,17 0 1,-17 18-16,35 0 16,-36-18-16,1 0 15</inkml:trace>
  <inkml:trace contextRef="#ctx0" brushRef="#br0" timeOffset="100449.15">26105 13811 0,'18'0'109,"17"0"-93,-17-17 0,35 17-1,-53-18-15,35 18 16,0 0 0,1-18-16,-1 1 0,0 17 15,0 0-15,-17-18 16,17 18-16,-17 0 15,17 0-15,-17 0 16,35 0-16,-35 0 16,17 0-16,-18 0 15,19 0 1,-1 0-16,-17 0 0,-1 0 16,19-18-16,-19 18 15,1 0 1,-1 0-1,1 0 1,0 0 0</inkml:trace>
  <inkml:trace contextRef="#ctx0" brushRef="#br0" timeOffset="101149.27">26211 13882 0,'18'0'47,"35"0"-47,17 0 15,-17 0-15,159 0 16,-89 0 0,-34 0-16,16 0 15,-52 0-15,18 0 16,-18 0-16,0 0 16,0 0-16,-36 0 15,19 0-15,-1 0 16,0 0-16,-17 0 15,-1 0 1,1 0-16,0 0 16,-18-18-16,17 18 15,1 0 17</inkml:trace>
  <inkml:trace contextRef="#ctx0" brushRef="#br0" timeOffset="201084.58">24994 14270 0,'0'0'0,"-18"0"0,1 0 16,-1 0 0,1-18-1,17 1-15,-18-19 16,-17-17-16,17 0 15,0 1-15,1-1 16,-1-18-16,-17-52 16,35 17-16,-18 0 15,18 0-15,0-17 16,0 70-16,0-35 0,0-18 16,0 0-1,0 0-15,0 71 0,35-53 16,1-18-16,-19 35 15,19-35 1,-1 18-16,18-53 16,-18 35-16,-17 36 0,35-36 15,0 0-15,-1 35 16,-16 19-16,-1 16 16,0-17-16,1 36 15,17-19-15,-18 19 16,0-19-16,18 36 15,-18-17 1,36-18-16,-1 17 0,36 0 16,-35 18-16,17-17 15,-53 17-15,53 0 16,36 0-16,35 17 16,-106-17-16,141 71 15,-89-54-15,-16 1 16,34 17-16,-35-17 15,-52-18-15,34 35 16,-17 1-16,18-19 16,-54 1-16,36 17 15,-18-35-15,18 35 16,-35-35-16,0 36 16,35-1-16,-36 0 15,18 1-15,1 16 16,17 37-16,0-36 15,70 123 1,-88-141-16,-17 1 16,0 16-16,-1 1 15,1 0-15,-18 0 16,18 18-16,-1 35 16,-17-36-16,53 36 15,-53-71 1,0-17-16,0 0 15,0-1-15,0 1 0,-18 35 16,-34 17 0,52-52-16,-89 105 15,72-87-15,-72 52 0,19 0 16,17-35-16,-35 18 16,53-54-16,-36 18 15,18-17 1,-88 53-1,70-54-15,36 1 16,-88 35-16,-18 0 16,105-18-16,-175 53 15,52-17-15,124-54 16,-89 54-16,54-18 16,34-53-16,-34 35 15,17 0-15,0-35 16,0 36-16,-18-1 15,1 0 1,17-17-16,35-18 16,1 18-16,-1-18 15,0 17-15,1-17 16,-36 0-16,18 18 16,-1-1-16,1-17 15,17 18 1,-17-18-16,0 0 15,17 18-15,-17-18 0,0 17 16,17-17 0</inkml:trace>
  <inkml:trace contextRef="#ctx0" brushRef="#br0" timeOffset="202505.6">24271 13705 0,'18'0'31,"-1"0"0,18 0-15,-17-17 0,0 17-1,-1 0 1,1-18-16,0 18 0,-1 0 15,1 0 17,0 0 15,-1 0-47,-34 0 78,-1 0-63</inkml:trace>
  <inkml:trace contextRef="#ctx0" brushRef="#br0" timeOffset="203119.94">24289 13811 0,'17'0'78,"1"0"-78,17 0 15,-17 0-15,17 0 16,0 0 0,1-17-16,-19 17 15,1 0-15,-1 0 63,-17-18 46</inkml:trace>
  <inkml:trace contextRef="#ctx0" brushRef="#br0" timeOffset="214557.4">24289 13917 0,'0'35'78,"-18"-35"-78,0 18 16,1 70-16,-1-35 15,0 18-15,1-36 16,-1 36-16,0-1 16,18-35-16,-17 36 15,-1-18-15,18 0 0,-17 0 16,-1 17-1,18-17-15,-18 0 0,1-18 16,17 18 0,-18-35-16,0 17 15,18 0-15,0-17 16,0 0 0,0-1-16,0 1 31,0 0-16,-17-1-15,17 1 16,0 0 0</inkml:trace>
  <inkml:trace contextRef="#ctx0" brushRef="#br0" timeOffset="-214010.58">23883 14940 0,'0'18'63,"0"-1"-63,0 1 15,0 17 1,0-17 15,17-18-15,1 0 15,0 0 16,17 0-32,-17 0 1,-18-18 0,17 18-16,1-17 15,0 17 1,-1-18 0,1 18 15,-18-18 0,18 18 47,-36 0 63,0 0-126</inkml:trace>
  <inkml:trace contextRef="#ctx0" brushRef="#br0" timeOffset="-212471.44">23883 14993 0,'0'35'16,"0"-17"0,0 0-16,0 17 15,0-17 1,0 17-16,17-35 16,-17 35-1,18-35-15,-18 18 16,0 17-16,18-35 15,-1 0 48,-17-18-63,36 18 16,-19-35-1,1 35-15,17-35 16,-17 0-1,0 17-15,-1 0 63,1 1-47,-1 17-1,1-18 1,17 18-1,-35-18-15,-17 18 94,-19 0-78,1 0-16,0 18 15,17-18-15,-17 0 16,-18 0-16,35 0 16,-17 0-16,17 0 15,1 0-15,-1 0 32,36 0 139,-18 18-171,0-1 32,17 1-32,-17 0 31,0-1 16,0 1-32,18-18-15,-18 17 16,18-17 47,-1 0-32,-17-17-16,18 17 17,-18-18-1,0 36 47,-35-18-62,35 17-1,-18-17-15,18 18 16</inkml:trace>
  <inkml:trace contextRef="#ctx0" brushRef="#br0" timeOffset="-204732.62">26388 14605 0,'0'0'0,"-18"0"16,0 18-16,1-18 15,-1 0-15,-17 17 16,-1-17 0,1 18-16,-18 0 15,18-18-15,0 17 16,-1 1-16,-16-1 16,-1-17-16,0 0 15,0 0-15,0 18 16,-18-18-16,18 0 15,0 0-15,1 0 16,16 0-16,1 0 16,0 0-16,-1 0 15,1 0-15,0 0 16,-18 0-16,18 0 16,-1 0-16,1-18 15,0 18-15,-18-17 16,35 17-16,1 0 15,-1 0 1,0-18-16,1 1 16,17-1-1,-36 0-15,19 1 16,-18-19 0,17 1-16,0 0 0,-17-53 15,17 52 1,1-17-16,17 1 15,-18-1-15,0 0 16,1-36 0,17 19-16,-18-18 15,18-18-15,-17 35 16,17 1-16,0-1 0,0-35 16,0 89-16,0-71 15,0 17-15,0-35 16,0-17-16,0 35 15,0 17-15,0 18 16,0 0-16,0-17 16,0-1-16,0 18 15,0-35-15,0 70 16,17-35-16,-17-17 16,18 17-16,-1 0 15,-17 0-15,18 0 16,0 0-16,-1 18 15,-17 0-15,36-1 16,-19 1-16,1-18 16,0 36-16,17-19 15,-18 1-15,1 17 16,17-17-16,-17 0 16,0 0-16,-1 17 15,1 18-15,-18-18 16,35 1-16,-35-1 0,18 18 15,-1-18 17,1 18-32,0 0 15,17-17-15,0 17 16,18-18 0,0 0-16,0 18 15,53-17-15,-36 17 16,1-18-16,0 0 15,34 18 1,-16 0-16,69 0 16,-17 0-16,-88 0 15,141 0-15,-141 0 0,88 0 16,1 0-16,-37 0 16,-34 0-16,35 18 15,-36-18-15,1 35 16,35-35-16,-53 18 15,35-18-15,0 35 16,0-17-16,-17 17 16,-1-17-16,19 17 15,-54-35-15,0 35 16,-17-35-16,17 18 16,-17 0-16,-18 35 15,35-18-15,-17 53 16,17 18-1,0 17-15,0 1 0,-35-18 16,71 141 0,-53-142-16,17 90 15,-18-1-15,-17-71 16,0 159-16,18-70 16,-18-89-16,0 71 15,0-17-15,0-54 16,0-35-16,0-17 15,0-36 1,0 1-16,0-1 16,-18 0-16,1 0 0,-18 18 15,17 0-15,-35 0 16,35-18-16,-35 1 16,36-1-16,-54 18 15,36-18-15,0 0 16,-18 18-16,18-17 15,-18-1 1,0 0-16,35-17 16,-35-1-16,18 1 15,-18 17-15,-35-35 16,0 0-16,-1 0 0,-34 0 16,-71 0-16,70-17 15,-140-54-15,87 36 16,19 17-16,-19-17 15,-123-36-15,247 54 16,-158-18-16,105-1 16,53 19-16,18 17 15,0 0-15,-1 0 16,19 0-16,-1 0 16,18-18 77</inkml:trace>
  <inkml:trace contextRef="#ctx0" brushRef="#br0" timeOffset="-191442.56">21149 9278 0,'0'-35'78,"0"17"-63,0-70-15,0 17 0,-18-52 16,1-1-16,-36-70 16,53 124-1,-18-159-15,0 52 0,1 18 16,-19-105 0,1 70-16,18 53 0,-1 0 15,0 52 1,1-69-16,-1 52 0,18 35 15,0 1-15,-18-107 16,18 89-16,-17 18 16,17-1-16,0 36 15,0-18-15,0 18 16,0-1-16,0 19 16,0-19-16,0 19 15,0-19 1,0 19-1,0-1 1,17 18 47,1-17-48,35 17-15,-35 0 16,17-18-16,0 0 15,0 18-15,18 0 16,35 0-16,-35 0 16,106 0-16,-35 0 15,87 0-15,-34 0 16,175 0-16,-105 0 16,106 0-16,-106 0 15,176 0-15,-35 0 16,-141 0-16,106 0 15,-53 36-15,-71-36 16,-35 0-16,89 0 16,-160 0-16,53 0 15,71 0-15,-176 0 0,176 0 16,-71 17 0,-35-17-16,-52 0 15,122 18-15,-87-18 16,-54 17-16,36-17 0,35 0 31,-35 36-31,-35-36 16,-1 0-16,-17 0 15,18 17-15,35 1 0,17 0 16,-35-1-16,71 1 16,-89 0-16,54-1 15,-53 1-15,-1-1 16,-52-17-16,17 0 15,-17 0 1,-1 0-16,1 0 0,0 0 16,-1 0-1,1 0 1,17 0 15,-35 18-31,18 0 16,-1-1-16,1 1 15,0 17-15,17 36 16,18 70-16,0-18 16,-18-52-16,18 35 15,35 105 1,-53-69-16,1 52 16,17 176-1,-36-282-15,1 177 16,0-18-16,-1-124 15,1 54-15,-1-89 16,-17 18-16,0-18 0,0-18 16,0-34-1,0 52-15,0-53 16,0 0-16,0-17 0,0 0 16,0-1 46,-17 1-46,-18 17-1,-1-17-15,-87 52 16,70-52-16,-18 17 16,-87 18-16,52-35 15,18 0-15,-36-1 16,-52 1-16,-36-1 15,-123 1 1,106-18-16,17 18 16,0-1-1,-158 1-15,176-18 0,-318 53 16,-105-35 0,441-18-1,-142 0-15,106 17 16,-35-17-1,36 0-15,-177 0 16,194 0-16,-36 0 16,160 0-16,-54 0 15,18 0-15,-17 0 16,17 0-16,18 0 16,0 0-16,-18 0 15,-18 0-15,36 0 16,-35 0-16,52 18 15,1-18-15,17 0 16,18 0-16,-1 0 16,19 0-16,-1 0 0,0 0 31,1 0-31,-1 0 16,0 0-16,1 0 15,-1 18-15,-17-18 0,17 0 16,1 0-1,-1 0-15,-17 0 16,-1 0-16,19 0 16,-19 0-1,19 0-15,-18 0 16,17 0-16,-17 0 16,17 0-16,-17 0 15,17 0-15,-17 0 16,17 17-16,-17-17 15,17 0 1,1 0-16,17 18 16,-18-18-16,0 0 15,-17 0 1,17 0 31</inkml:trace>
  <inkml:trace contextRef="#ctx0" brushRef="#br0" timeOffset="-188441.16">21413 9878 0,'-17'-18'157,"-1"18"-157,18-17 15,-18-1-15,18 0 16,0 1-16,-17-19 16,-1 1-16,18 17 15,-17-35-15,-1 18 16,0 18-16,18-19 15,-17-52 1,17 70-16,-18 1 0,18-18 16,0-1-1,0-17 1,0 18-16,0 0 16,-18 17-16,18 1 15,0-19-15,-17 19 31</inkml:trace>
  <inkml:trace contextRef="#ctx0" brushRef="#br0" timeOffset="-172866.7">20267 14693 0,'0'0'0,"18"0"0,-1 0 31,1 0-16,-1 0 1,1 0-16,35 0 16,18 0-16,17 0 15,0 0-15,35 0 0,-70 0 16,71 0-16,-1 0 16,-52 0-16,17 0 15,88 0-15,-140 0 16,87 0-16,-52 0 15,-36 0-15,0 0 16,1 0-16,-1 0 16,-18 0-16,1 0 15</inkml:trace>
  <inkml:trace contextRef="#ctx0" brushRef="#br0" timeOffset="-50956.68">25400 14252 0,'0'0'0,"17"0"62,1 0-46,35 0-16,35 0 16,36 0-16,-1 0 15,18 0-15,18 0 16,-88 0-16,211 0 16,-123 18-16,52-18 15,-70 0-15,-53 0 16,-17 0-16,-36 0 15,1 0-15,-19 0 16,1 0-16,0 0 16,-1 0 15,1 0-31,-1 0 31,1 0 0,0 0-15,-1-18 0,-17 1-16,18 17 15,0-36-15,-1 36 16,1-53-16,0 53 16,17-88-16,-18 53 15,1-71-15,17 18 16,1-36-16,-19 19 15,-17 69-15,18-70 16,0-35-16,-1 71 16,-17-1-1,0 36-15,0-36 16,0-70-16,0 106 16,0-53-16,0 35 0,0-18 15,0-17-15,0 53 16,-17 0-16,17-1 15,0 1-15,0 0 16,0 0-16,0-18 16,0 35-16,0 0 15,0 1 1,-18 17 62,-17-18-78,-36 0 16,18 18-16,-88-35 15,88 35-15,-159-18 16,107 1 0,-107-36-16,-141 18 15,142-1-15,-19 1 16,1 17-16,105 1 15,-175-1 1,263 18-16,-34 0 16,17 0-16,0 0 15,18 0-15,17 0 16,-17 0-16,-1 0 16,-34 0-16,52 0 15,-17 0-15,17 18 16,-17-1-16,17-17 15,1 0 1,17 18-16,-18-18 31,1 0-15,17 18 0,-18-18-1,0 17-15,18 1 31,0 0-15,0-1-16,0 19 16,0 34-1,0-17-15,0 18 0,0 52 16,0-17-16,0-53 16,18 35-16,-18 0 15,0-53-15,0 54 16,18 69-16,-18-52 15,0-18-15,17 54 16,1-19-16,-1-35 16,1 0-16,17 36 15,-17-71-15,-18 0 16,18-18 0,-18 0-16,0 1 15,0 16-15,0 1 16,17-17-16,-17-19 15,0 1-15,0 0 16,0-1 15,0 1-15,0 0 0,0-1-1,18-17 126,0 0-110,34 0-31,19 0 0,-18 0 16,17 0-16,19 0 15,34 18-15,1-18 16,-36 0-16,35 0 16,-70 0-16,71 0 15,-1 0-15,36 0 16,-36 0-16,18 0 15,-70 0-15,53 0 16,52 0-16,-123 0 16,35 0-1,-53 17-15,18-17 16,-35 0-16,-1 0 16,1 0-16,0 0 15,17 0 1,-17 0-1,-1-17-15,1 17 32,0 0-1,-1 0-15,1 0 30,-18-18-14,18 18-32,-1 0 47,1 0-32,-1 0-15,1 0 16,0-17-1,-1 17 1,19-18-16,-19 18 16,1 0-16,0 0 15,17 0 1,-18-18 0,1 18-1,0 0 1,-18-17-1,17 17 1,1-36 15,17-17-15,-17 18-16,-18-18 16,0 18-16,18 0 15,-1-18-15,-17 17 16,18-16-16,-18-1 15,0 0-15,17 0 16,-17 35-16,0-35 16,0 0-16,0 0 15,0 0-15,0 18 16,0-35-16,0-1 16,0-35-16,0 0 15,0 54-15,0-54 16,-17-35-16,-1 35 15,1 35-15,-1 54 16,0-54-16,18-17 16,0 70-16,0-17 15,0 0-15,0 17 16,-17-17-16,17 17 16,0 0-16,-18 1 15,18-1 1,-18 18 78,1 0-94,-1 0 15,-17 0-15,0 0 16,-71 0-16,35-18 15,-17 18 1,17 0-16,-34 0 16,52 0-16,-18 0 0,18 0 15,-35 0 1,17 0-16,-17 0 0,35 0 16,-70 0-16,52 0 15,-35 0-15,-35 0 16,0 0-16,-35 0 15,88 0-15,35 0 16,35 0-16,0 0 16</inkml:trace>
  <inkml:trace contextRef="#ctx0" brushRef="#br0" timeOffset="70993.89">13705 6967 0,'0'-35'125,"35"17"-110,-35 1-15,18-1 16,0 1-16,-1-1 15,1 0-15,17-17 16,18 17 0,-35-17-1,0 35-15,34-35 0,-16 17 16,-19 18-16,19-17 16,34-19-16,-17 36 15,-18-17 1,36-1-16,-36 18 15,53-18-15,1 1 16,-1 17-16,0 0 16,18 0-16,0 0 15,105 0-15,-122 0 16,140 0-16,-159 0 16,124 0-16,-70 0 15,-54 0-15,72 0 16,-72 0-16,1 0 15,-18 0-15,-36 0 16,36 0-16,-18 0 16,18 0-16,0 0 0,88 35 15,-70-17 1,35 17-16,0-17 16,17 17-16,-52 0 15,52-17-15,-35 17 0,-52-35 16,34 35-1,-17-35-15,-18 18 16,-17 0-16,0-18 16,-1 0-1,-17 17 95,18 1-110,-1 17 15,-17 0 1,36 54 0,-19-19-16,1-35 15,-18 18-15,18 18 16,-18-18-1,0 17-15,17 1 16,-17-18-16,0 0 16,0 0-16,0-18 15,0-17-15,0-1 16,0 1-16,0 17 16,0 0-16,0 1 15,0-19-15,0 1 31,0 0-15,0-1 0,0 1-1,-17 0 1,17-1-16,-18-17 16,18 18-16,-18-1 15,18 1-15,-35 0 16,35-1-1,-18 1-15,-17 0 0,18-1 16,-19 1-16,1 17 16,0-17-16,-1-1 15,-16 19-15,-1-19 16,0 19-16,17-19 16,-105 19-1,88-19 1,-35 1-16,0-1 0,-35 1 15,70-18-15,-71 35 16,54-35 0,-72 18-16,54-18 15,-18 0-15,1 0 16,-19 0-16,-35 0 16,36 0-16,-89 0 15,36 0-15,105 0 16,-52 0-16,35 0 15,17-18-15,18 18 16,0 0-16,-17 0 16,34 0-16,-16-17 15,34 17-15,-106-18 16,71 18 0,1 0-16,-1 0 15,-36-18-15,72 18 16,-36 0-16,18 0 15,-1 0-15,19 0 16,-19-17-16,1 17 16,35-18-16,-35 18 15,17 0-15,-17 0 16,17 0 0,1 0-1</inkml:trace>
  <inkml:trace contextRef="#ctx0" brushRef="#br0" timeOffset="78345.34">13811 8343 0,'0'-17'219,"0"-1"-204,0 0 1,0 1-1,0-1-15,0 0 16,0 1-16,18-1 16,-18 0-16,0 1 15,0-18-15,0 17 16,0 0-16,0-17 16,0 17-16,0-17 15,17 0 1,-17 17-1,0 1-15,0-1 16,0 0 0,0 1-16,0-19 15,0 19 1,0-19 0,0 19-1,0-19 1,0 19-16,0-1 15,0 1 1,0-1-16,0 0 16,0 1-16,0-1 31,0 0-31</inkml:trace>
  <inkml:trace contextRef="#ctx0" brushRef="#br0" timeOffset="100349.71">2963 6297 0,'0'18'16,"18"-18"-1,17 0 1,36 0-16,52 0 16,36 17-16,-18-17 15,35 18 1,107-18-16,-125 0 16,1 18-16,-53-18 15,-71 0-15,-17 0 0,-1 0 16</inkml:trace>
  <inkml:trace contextRef="#ctx0" brushRef="#br0" timeOffset="100865.05">4321 6332 0,'0'0'0,"18"0"0,0 0 16,-1 0-16,1 0 15,-1 0-15,1 0 16,0 0 0,-1 0-1,1 0-15,17 0 0,-17 18 16,35 17 0,-53-17-1,35 0-15,-35-1 16,0 1 15,0-1-31,0 1 16,-17 0-1,-19 17-15,1-17 16,-36 17-16,36-35 16,-53 35-16,0 1 15,35-19-15,-35 1 16,70-1-16,0-17 15</inkml:trace>
  <inkml:trace contextRef="#ctx0" brushRef="#br0" timeOffset="101435.42">2610 7214 0,'18'0'47,"0"0"-31,-1 0-1,1 0-15,0 0 16,-1 0-16,18 0 15,-17 0 1,0 0-16,-1 0 16,19 0-1,-1 0-15,18 18 16,70 17-16,18 1 16,18-1-16,123 18 15,-88 0-15,-52-36 16,-90-17-16,72 18 15,-18 0-15,-36-18 16,-17 0-16,-18 0 16,-17 0-1,0 0-15</inkml:trace>
  <inkml:trace contextRef="#ctx0" brushRef="#br0" timeOffset="102001.59">4215 7285 0,'18'0'0,"0"0"16,-1 0 0,19 0-16,-19 0 15,19 0-15,-19 0 16,18 0-16,-17 0 16,17 18-16,-17-18 15,0 17-15,-18 1 16,0-1 15,0 1-15,-18 0-16,0 17 0,-17-17 15,0 17-15,0 0 16,-18 0-16,17-17 16,1 17-16,0 1 15,-18-19-15,18 19 16,-1-19-16,1 1 15,0-1 1,0 1-16,17 17 16,0-35-16,1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11:22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3863 10072 0,'17'0'94,"1"0"-63,0 0-31,-1 0 16,1 0-1,0 0 1,-1 0-1,1 0 1,17 0 0,-17 0-1,17 0-15,0 0 16,1 0-16,-1 0 16,0 0-16,0 0 0,18 0 15,-17 0 1,-19 0-16,1 0 15,-1 0-15,1 0 16,0 0-16,17 0 0,-17 0 16,17 0-1,-17 0 1,-1 0 0</inkml:trace>
  <inkml:trace contextRef="#ctx0" brushRef="#br0" timeOffset="1816.93">3704 10213 0,'18'0'141,"-1"0"-125,18 0-1,-17 0-15,17 0 16,1 0-16,17 0 16,35 0-1,-53 0-15,-17 0 16,-1 0-16,1 0 15,17 0-15,-17 0 16,0 0-16,-1 0 0,1 0 16,-1 0-1,1 0-15,0 0 16,-1 0-16,36 0 16,-35 0-1,0 0-15,17 0 16,-18 0-1,1 0 1,0 0 31,-1 0-31,1 0 15,0 0-16,-1 0 17,1 0-17,0 0 17,-1 0 14,1 0 95,0 0-94,-1 0 62</inkml:trace>
  <inkml:trace contextRef="#ctx0" brushRef="#br0" timeOffset="9231.17">6015 10142 0,'0'18'62,"17"-18"892,1 0-923,0 0 0,-1 0 0,1 0-15,-1 0-16,1 0 16,0 0 15,-1 0-16,1 0 1,-18-18 0,18 18-16,17 0 15,-17 0 1,-1 0-16,18 0 16,1 0-16,-1 0 15,-17 0 1,17 0-16,0-17 15,1 17-15,-1-18 16,-18 18-16,36 0 0,-17 0 16,-1 0-1,0 0-15,-17 0 16,70-18 0,-70 18-16,35 0 15,-18 0-15,0 0 16,53 0-1,-35-17-15,-35 17 16,17 0-16,-17 0 16,-1 0-16,-17-18 15,18 18-15,0 0 63,-1 0-1,1 0-46,0 0 0,-18-17-1,17 17 1</inkml:trace>
  <inkml:trace contextRef="#ctx0" brushRef="#br0" timeOffset="10113.2">6032 10266 0,'18'0'63,"17"0"-63,-17 0 16,52 0-16,54 0 15,-18-18-15,-36 1 16,54-1-16,17 0 15,-53 18-15,106-17 16,-159 17-16,71 0 16,0 0-16,-88 0 15,35 0-15,-18 0 0,0 0 16,-35-18-16,18 18 16,-1 0-1,19 0 1,-19 0-1,1-18 1,0 18 0,-18-17-1,17 17 48</inkml:trace>
  <inkml:trace contextRef="#ctx0" brushRef="#br0" timeOffset="20273.34">10477 13212 0,'18'0'93,"0"0"-77,-1 0-16,36 0 16,-18 0-16,18 0 15,18 35-15,-1-18 16,1-17-16,17 18 15,0-18-15,-35 0 16,18 0-16,-36 0 16,-17 0-16,-1 0 15,1 0 1,0 0 0</inkml:trace>
  <inkml:trace contextRef="#ctx0" brushRef="#br0" timeOffset="22337.07">10583 13476 0,'18'0'125,"17"0"-125,-17 0 15,17 0-15,0 0 16,18 0-16,0 0 15,0 0-15,-18 0 16,18 0-16,0 0 16,0 0-16,18 0 15,-19 0-15,-16-18 16,-19 18-16,1 0 16,17-17-16,-17 17 15,0 0-15,-1 0 16</inkml:trace>
  <inkml:trace contextRef="#ctx0" brushRef="#br0" timeOffset="26679.27">12717 13176 0,'36'0'172,"-1"0"-157,0-17-15,18 17 16,18 0-16,70 0 16,0 0-16,-18-18 15,-17 18-15,-53 0 16,53 0-16,-53 0 0,17 0 15,-17 0-15,18 0 16,-18-18 0,0 18-16,-18 0 0,0 0 15,18-17-15,-35 17 16,141 0 15,-1 0-15,-140 0-16,0 0 15,-1 0 1,1-18-16</inkml:trace>
  <inkml:trace contextRef="#ctx0" brushRef="#br0" timeOffset="27539.57">12523 13388 0,'36'0'47,"17"0"-31,105 0-1,19-18-15,-142 18 16,159 0-16,-18 0 15,18 0-15,-88 0 16,88 0-16,36 0 16,-160 0-16,54 0 15,-54 0-15,-35 0 16,-17 0 0</inkml:trace>
  <inkml:trace contextRef="#ctx0" brushRef="#br0" timeOffset="29619">12400 13353 0,'-18'0'15,"18"-18"1,0-17-16,0 17 16,0 0-16,0-34 15,0 16-15,0-17 16,0 0-16,0 1 16,0-1-16,0 35 15,0-88-15,0 53 16,0 18-16,0-18 15,18 0 1,-18 18-16,0 0 0,0-1 16,0 19-16,0-19 15,18 19-15,-18-1 16,0 0 0,0 1-16,17-1 15,-17 1-15,18 17 16,-18-36-16,17 36 15,-17-17-15,0-1 16,36-17 0,-19 35-16,-17-18 15,36 0-15,-19-17 16,19 0-16,17 17 16,-36 1-1,18-1-15,-17 0 16,0 18-16,-18-17 15,17-1-15,1 18 16,0 0 0,-18-18-16,17 18 15,1-17-15,0 17 16,-1-18 0,-17 0-16,18 18 15,-1 0 1,1 0-1,-18-17-15,35 17 16,1-18-16,17 18 0,-18-17 16,0 17-1,0 0-15,-17 0 0,17 0 16,18 0-16,0 0 16,0 0-16,0 0 15,53 0 1,-36 0-16,-17 0 15,35 0-15,-17 0 16,0 0-16,70 0 16,-35 17-16,-36-17 15,-17 18-15,18-18 16,-54 0 0,18 0-16,1 0 0,-19 0 15,1 17-15,17-17 16,-17 0-1,0 0 48,-1 0-47,1 0-1,0 18 32,-18 17-47,17 1 16,-17-1-16,0 0 15,0 0-15,0 1 16,0-1-16,0-17 16,0 17-16,0-17 15,0 35-15,0-18 16,0 18-16,0 0 15,-17-36-15,17 19 16,-18-1-16,18 0 16,0-17-16,-18-1 0,1 19 15,17-1 1,-18-17-16,18-1 16,0 1-16,-18 17 15,18-17 1,0-1 15,-17-17-15,17 18-16,0 0 15,0-1-15,-18 1 16,0 17 0,18-17-16,0 0 15,0-1 32,-17-17-31,17 35-16,-18 1 15,18-19-15,0 1 16,0 0-16,-18-18 16,18 17 202</inkml:trace>
  <inkml:trace contextRef="#ctx0" brushRef="#br0" timeOffset="71206.87">16686 7197 0,'18'0'110,"17"0"-110,0 0 15,1-18-15,-1 18 16,0-18-16,-17 18 16,-1 0-16,1 0 15,0 0-15,-1 0 16,1 0 0,0 0-1,-1 0-15,-17-17 16</inkml:trace>
  <inkml:trace contextRef="#ctx0" brushRef="#br0" timeOffset="71710.45">16915 7056 0,'-17'17'16,"-1"1"-16,1 17 16,17 18-16,-18 0 15,0 0-15,1 0 16,17-18-16,0 0 15,0 1-15,-18-19 16,18 19-16,0-19 31,35 1-15,-35-1 0,18-17-16,0 0 0,-1 0 31,1 0-16</inkml:trace>
  <inkml:trace contextRef="#ctx0" brushRef="#br0" timeOffset="72127.7">17074 7444 0,'18'0'31,"0"0"1,-1 0-32,1 0 15,17-18-15,-17 18 31,-1 0 16</inkml:trace>
  <inkml:trace contextRef="#ctx0" brushRef="#br0" timeOffset="72983.2">17392 7232 0,'0'0'0,"17"0"15,1 0-15,0 0 16,17 0-16,-17 0 16,-1 0-1,1 0-15,-1 0 16,1 0-16,-18 35 31,0-17-15,0 17-1,0-17-15,0-1 16,0 19-16,-18-19 16,1 1-1,-1 0-15,1-18 16,-1 17-16,18 1 15,-35-18-15,35 18 16,17-18 93,19 0-93,16 0-16,-16 0 16,-19 0-1,19 0-15,17 0 16,-18-18-16,0 18 16,0-18-16,-17 1 93</inkml:trace>
  <inkml:trace contextRef="#ctx0" brushRef="#br0" timeOffset="73584.95">19367 7320 0,'18'0'31,"-18"-17"0,18 17-31,17 0 16,-18-18 0,1 18-16,0 0 15,-18-18-15</inkml:trace>
  <inkml:trace contextRef="#ctx0" brushRef="#br0" timeOffset="74092.4">19526 7126 0,'-18'0'15,"18"18"17,0-1-32,-35 1 15,35 35-15,-18-18 16,-17 1-16,35 16 15,-17-34-15,17 35 16,0-18-16,0 1 16,0-1-16,0-18 15,17 1 1,1-18 0,-1 0 30,1 0-30,0 0-16,-1 0 16,1 0-1</inkml:trace>
  <inkml:trace contextRef="#ctx0" brushRef="#br0" timeOffset="74493.77">19702 7461 0,'18'0'32,"0"0"15,-1 0-32,1-17 1,0 17-16,-1-18 15,1 0-15,0 18 16,-1 0 0</inkml:trace>
  <inkml:trace contextRef="#ctx0" brushRef="#br0" timeOffset="74928.02">20161 7197 0,'0'17'62,"0"19"-46,0-1-16,0-17 15,0 17-15,0-18 16,0 19-16,0-1 16,0 18-16,0-35 15,0-1 1</inkml:trace>
  <inkml:trace contextRef="#ctx0" brushRef="#br0" timeOffset="76596.5">21907 7320 0,'36'0'78,"16"0"-78,-16 0 16,-19 0-16,19 0 16,-19 0-16,1-17 15,17 17-15,-35-18 16,18 18-1,0 0-15,-1 0 16,1 0-16,35 0 0,-36 0 31,-17-18-31</inkml:trace>
  <inkml:trace contextRef="#ctx0" brushRef="#br0" timeOffset="77184.25">22278 7179 0,'-18'0'63,"18"18"-63,-18-1 15,18 1-15,-35 17 16,35 1-16,0-19 15,0 18-15,0-17 16,0 17-16,0-17 0,0 17 16,0-17-1,0 0 1,0-1-16,18 1 16,-1-18-16,-17 17 15,0 1 1,18-18-16,0 0 31,-1 0 0,1 0-15,0 0-16,-18-18 16,17 18-16,19-17 15,-36-1 1,17 1-1</inkml:trace>
  <inkml:trace contextRef="#ctx0" brushRef="#br0" timeOffset="83916.26">29051 8149 0,'18'0'16,"-1"-17"15,19-1-16,17 0-15,-1 1 16,1-1-16,18-17 16,-18 17-16,-36 0 15,1 1-15,0 17 16,-18-18-16,17 18 16</inkml:trace>
  <inkml:trace contextRef="#ctx0" brushRef="#br0" timeOffset="84396.38">29386 7761 0,'0'0'0,"-17"35"31,17 1-15,-18 17-16,18 0 15,-18-18-15,18 18 16,0-18 0,0 0-16,0-17 15,0 0-15,0 17 16,18-18-16,-18 1 16,35 0-1,-17-18-15,-1 0 31,19 0 1,-19 0-17,1 0 17</inkml:trace>
  <inkml:trace contextRef="#ctx0" brushRef="#br0" timeOffset="84795.35">29633 8149 0,'18'0'46,"-1"0"-46,-17-17 16,18 17-16,0-18 16,-1 0-16,19 18 15,-19-17 1</inkml:trace>
  <inkml:trace contextRef="#ctx0" brushRef="#br0" timeOffset="85272.77">29792 7849 0,'0'0'0,"0"36"62,0 17-62,-18-18 16,18 18 0,0 0-1,-17-53 1,17 17-16,0 19 15,0-19 1</inkml:trace>
  <inkml:trace contextRef="#ctx0" brushRef="#br0" timeOffset="85811.67">30092 7796 0,'17'0'47,"-17"18"-47,0 35 15,0 0-15,-17-18 16,17 18-16,0-18 15,-18 1-15,18-19 16,0 36-16,0-35 16,-18-1-16,18 1 15,0 0-15,0-1 16,0 1-16,0 0 16,-17-18-1</inkml:trace>
  <inkml:trace contextRef="#ctx0" brushRef="#br0" timeOffset="87012.84">29739 8096 0,'0'18'31,"18"-18"16,-1 0-32,1 0 1,0 0-16,-1-18 16,1 18-16,-1 0 15,1 0 173,0 0-110,-1 0-47,-17-17-15,18 17 46</inkml:trace>
  <inkml:trace contextRef="#ctx0" brushRef="#br0" timeOffset="87758.85">29810 8096 0,'0'18'62,"-18"-18"-62,18 18 16,0 17-1,-18-18-15,1 1 16,17 0-16,0-1 16,0 1 15,0 0 0,0-1 0</inkml:trace>
  <inkml:trace contextRef="#ctx0" brushRef="#br0" timeOffset="105730.24">27869 10125 0,'-17'17'47,"-19"1"-47,-105 88 15,106-106 1,-53 70-16,0 1 16,52-36-1,1 1-15,-18-19 16,18 18-16,0-17 16,17-18 15,18 18-31,-18-18 31,1 0-31,-1 0 16,-17 17-16,17-17 15,0 0-15,1 0 16,-1 18-16</inkml:trace>
  <inkml:trace contextRef="#ctx0" brushRef="#br0" timeOffset="107092.73">27075 10495 0,'0'18'31,"-17"-1"-31,-18 19 16,-1-19-16,19 1 15,-19 17-15,19-35 16,17 18 0,0 0-1,0-1 32,17-17-31,1 18-16,0-18 15,35 17-15,-1-17 16,-16 18-16,52 0 16,-70-18-16,17 0 0,-17 17 15,-1-17 1,1 0-1,-18-17 110,-18-1-125,1-17 16,-1 17-16,0 1 16,18-1-1,-17 0-15,-1 18 0,0-17 16,1 17 0,-1-18-1,0 18-15,18-18 63,-17 18 46,-1 0-93,0 18-16,-34 0 15,16-1-15,19 1 16,-1-18-16,18 18 16,-18-18 15,1 0-16,-19 17 1,19 1-16,-1-1 0,1-17 16,17 18-1,35-18 48,-18 0-48,1 0 1,17 0-16,1 0 0,-1 0 16,-17 0-16,-1 0 15,1 0-15</inkml:trace>
  <inkml:trace contextRef="#ctx0" brushRef="#br0" timeOffset="116171.37">22666 12435 0,'53'0'94,"-18"0"-79,36 0-15,-54 0 16,54 0-16,-1 0 16,1 0-16,17 0 15,-17 0-15,52-17 16,-70 17-16,70-18 16,1 18-16,-54 0 15,1 0-15,0 0 16,-19 0-16,-34 0 15,0 0-15,-1 0 32,19 0-17,-19 0-15,1 0 16,0 0 15,-1 0 32,-34 0 30</inkml:trace>
  <inkml:trace contextRef="#ctx0" brushRef="#br0" timeOffset="116956.61">22789 12541 0,'18'0'31,"35"0"-16,-18 0-15,0 0 16,18 0-16,0 0 16,35 0-16,-17 0 15,70 0 1,-88 0-16,0 0 16,17 0-16,-17 0 15,-17 0-15,17 0 16,-18 0-16,0 0 15,18 0-15,-18 0 16,-17 0-16,0 18 16,-1-18-1,1 0 1,-1 0-16,1 0 16,0 0-1,-1 0 1,1 0 140</inkml:trace>
  <inkml:trace contextRef="#ctx0" brushRef="#br0" timeOffset="123817.93">24588 12453 0,'36'0'203,"-19"0"-187,1 0-16,0 0 15,35 0-15,-36 0 16,18 0-16,1 0 16,-1 0-16,0 0 15,18 0-15,0 0 16,0 0-16,0 0 15,0 0-15,-18 0 16,18 0-16,-18 0 16,18 0-16,-17 0 15,-1 0-15,-18 0 16,19 0-16,-19 0 16,19 0-16,-1 0 15,-17 0-15,17 0 16,18 0-16,-18 0 15,0 0-15,18 0 16,-18 0 0,18 0-16,0 0 15,0 0-15,-17 0 16,-19 0-16,1 0 0,17 0 16,18-18-16,-18 18 15,1 0-15,-19 0 16,1 0-16,35 0 15,-36 0 1,1-17 0,0 17-1,-1 0 1,1 0 31,-18-18 78</inkml:trace>
  <inkml:trace contextRef="#ctx0" brushRef="#br0" timeOffset="125818.4">24588 12594 0,'18'0'78,"0"0"-47,17 0-15,-17 0-1,35 0 1,17 0-16,-52-17 16,52 17-16,54 0 0,-54 0 15,-17 0-15,35 0 16,1 0-16,-1 0 16,-18 0-16,-17 0 15,0 0-15,0 0 16,-35 0-16,35 0 15,-18 0-15,0 0 16,0 0-16,18 0 16,0 0-16,-17 0 15,-1 0-15,0 0 16,0 0-16,1 0 16,-19 0-16,19 0 0,-1 0 15,-17 0-15,-1 0 16,1 0-1,-1 0-15,1 0 16,17 0-16,-17 0 31,0 0 1,-1 0-1,1 0-16,0 0 329,-18-18-297,17 18 16</inkml:trace>
  <inkml:trace contextRef="#ctx0" brushRef="#br0" timeOffset="127576.73">27270 12418 0,'0'17'31,"17"19"-15,-17-19-16,18 1 15,-18 17-15,0-17 16,0 0 0,17-1-1,-17 1 1,0-1 0</inkml:trace>
  <inkml:trace contextRef="#ctx0" brushRef="#br0" timeOffset="128176.79">27393 12612 0,'35'0'78,"-17"0"-78,35 0 16,17 0-16,19 0 16,34 0-16,71 0 15,88 0-15,-52 17 16,-19 1-16,124 35 15,-88-18-15,0-17 16,-35 0-16,-36-18 16,-70 17-1,0-17-15,-18 0 16,-35 0-16,-18 0 0,18 0 16,-17 0-1,-1 0-15,0 0 16,0 0-16,36 0 15,-36 0-15,18 0 16,18-17-16,-54 17 16,36 0-16,-17-18 15,-19 18-15,18 0 16,-35-18 31</inkml:trace>
  <inkml:trace contextRef="#ctx0" brushRef="#br0" timeOffset="128515.88">30956 12682 0,'0'36'47,"0"-19"-47,0 19 15,0-1-15,0-18 16,0 1-16,0 0 16</inkml:trace>
  <inkml:trace contextRef="#ctx0" brushRef="#br0" timeOffset="128943.73">29880 12647 0,'-18'18'32,"1"17"-17,-18 0-15,-1 36 16,-17 35-16,36-71 16,-19 36-16,36-54 15,0 1-15,-17-18 16</inkml:trace>
  <inkml:trace contextRef="#ctx0" brushRef="#br0" timeOffset="129438.96">28645 12647 0,'-17'0'31,"-1"18"-16,18-1 1,-18 19-16,1-19 0,17 36 16,0-35-16,-18-1 15,1 19 1,17-19-16</inkml:trace>
  <inkml:trace contextRef="#ctx0" brushRef="#br0" timeOffset="130464.71">28469 12665 0,'-35'0'0,"35"17"15,0 1 1,17-18 15,1 0-31,0 0 16,-1 0-1,-17-18 17,0 1-17,0-1 1,0-17-1,0 17 17,-17 18 15,-1 0-47,36 18 46,-1-1-30,1-17 0,0 0-16,-1 0 15,1 0-15</inkml:trace>
  <inkml:trace contextRef="#ctx0" brushRef="#br0" timeOffset="131596.21">29704 12735 0,'17'0'47,"1"0"-47,0 0 31,-1 0-15,-17-17 30,0-19-46,0 1 16,0 17-16,0 1 16,-17 17-1,-1 0 1,0 0 0,-17 0-1,0 17 1,35 1-1,17-18 17,1 0-17,0 0 1,-1 0 0,1 0 124,-18 18-124,18-18-1,-18 17 64,0 1-48,17-18 0</inkml:trace>
  <inkml:trace contextRef="#ctx0" brushRef="#br0" timeOffset="132378.81">27146 12665 0,'18'-18'47,"17"18"-32,0-18 1,-35 1 0,18 17-16,-18-18 15,18 18-15,-18-17 16,17-1-16,-17 0 16,0 1-1,-17 17 79,17 17-78</inkml:trace>
  <inkml:trace contextRef="#ctx0" brushRef="#br0" timeOffset="133118.84">30938 12665 0,'-17'0'0,"-1"17"16,-35 1-16,18 35 15,17-35-15,-17 17 16,35-18-16,35-17 47,-17 0-31,0 0-1,-1 0 1,1 0-16,-18-17 31,0-1-31,0 1 31,-18 17-15,1 0 0</inkml:trace>
  <inkml:trace contextRef="#ctx0" brushRef="#br0" timeOffset="134310.91">25206 12171 0,'35'-18'31,"-17"1"-16,17 17-15,0 0 16,1-18-16,16 0 16,-16 18-16,-19 0 15,1 0-15,17 0 16,-35-17 0,18 17-16,0 0 0,-1 0 15,1-18 16</inkml:trace>
  <inkml:trace contextRef="#ctx0" brushRef="#br0" timeOffset="144268.5">22348 14129 0,'0'17'125,"0"1"-110,0 0 1,0 17-16,0-17 16,0-1-1,0 1 1,0 0-16,0-1 16,0 18-1,0-17 1,0 0 31,0-1-32,0 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16:02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12435 5380 0,'18'0'109,"-18"18"-109,17-1 16,19-17-16,-19 35 16,1-35-16,0 18 15,-1 0-15,1-1 16,0 1-16,-18 0 47,17-18-47,1 35 31,-18-17-15,18-18-16,-18 17 15,17 1 95,-17-1-79,18-17-15,-18 18-16,0 35 15,0-18-15,17 36 16,-17-18-16,18 35 15,0 18-15,-18-18 16,0-17-16,0-1 16,0 1-16,0-18 15,0 35-15,0 18 0,0-18 16,0 53-16,0-53 16,-18-35-1,0-18-15,18 1 16,-17-1-16,-1 0 15,1-17-15,-19 52 16,36-34-16,-70 52 16,52-18-16,-17-17 15,35-35-15,-71 52 16,54-17-16,-1-53 16,-17 53-16,-1-35 15,19 35 1,-1-53-16,18 17 0,-18-17 15,18 18 32,-17 0-47,-1-1 16,1-17 0,17 18-1,-18 0-15,0-1 16,1-17 46</inkml:trace>
  <inkml:trace contextRef="#ctx0" brushRef="#br0" timeOffset="909.07">12171 7708 0,'0'18'63,"0"-1"-63,0 1 15,-18 0-15,0 17 16,18-17 0,0-1-1,0 1 48,18-18-32,0 0-15,-1 0-1,19 0 1,-19 0 15,1 0-15,-1 0 15,1 0-15,0 0-1,-36 0 63,0-18-62,1 18 0,-1-17-1,1 17-15,-19 0 16,19 0-16,-1 0 15,0 0 1,1 0 0</inkml:trace>
  <inkml:trace contextRef="#ctx0" brushRef="#br0" timeOffset="1724.97">12135 6174 0,'18'0'15,"0"0"1,-1 0 0,19 17-16,-1 36 15,-18-35-15,19 17 16,-19 18-16,19 0 0,-36 0 15,17 35-15,1 36 16,-18-19-16,0 1 16,0 35-16,0 71 15,0-89-15,0 54 16,0-54-16,0-70 16,0 35-16,0-17 15,0 0-15,-18-19 16,1 1-16,-1-17 15,18-1-15,-35-17 16,17 34 0,0-34-16,1 0 0,-18 35 15,17-18 1,0-35-16,18 18 16,-17-18-1,-1 0 32</inkml:trace>
  <inkml:trace contextRef="#ctx0" brushRef="#br0" timeOffset="2054.09">11994 8255 0,'18'35'15,"0"-17"-15,-18 17 16,0 0-16,17-35 15,-17 18-15,35 0 16,-17-18 0,0 0-1,-1 0-15,19 0 16,-1-53-16,-17 53 16,17-35-16,-18-36 15</inkml:trace>
  <inkml:trace contextRef="#ctx0" brushRef="#br0" timeOffset="2772.23">12118 6967 0,'35'0'31,"0"0"-31,18 0 15,-18 18-15,18 17 16,36-17 0,-37 35-16,19 0 15,-36-18-15,36 36 0,-53-36 16,17 18-16,-18 17 16,-17-17-16,18 88 15,-18-70 1,0 52-16,-70 71 15,17-35 1,35-106-16,-53 106 16,36-71-16,17-35 15,1-18-15,-1 18 16,1-18-16,-1 1 16,0-19-16,18 1 15,-17 0-15,17-1 16,-18-17-16,18 18 15,-18 0-15</inkml:trace>
  <inkml:trace contextRef="#ctx0" brushRef="#br0" timeOffset="3238.34">12206 8678 0,'0'36'15,"0"-19"1,0 19-16,0-19 16,0 1-1,18-18-15,-1 0 16,1 0-16,-1 0 16,19 0-16,-36-18 15,17 18-15,1 0 16,17-35-1,-17 35-15,0 0 0,-1 0 16,-17-18 0,-17 18 46,-1 0-62,-35 0 16,0-17-16,18 17 15,17 0 1,1 0-16</inkml:trace>
  <inkml:trace contextRef="#ctx0" brushRef="#br0" timeOffset="14877.35">5397 11289 0,'18'0'204,"0"0"46,-1 0-250,1 0 31,-1 0-16,1 0-15,0 0 16,17 0-16,0 0 16,18 0-16,-18 0 15,18-18 1,18 18-16,0 0 16,70-17-16,0 17 0,-18 0 15,71 0-15,-35 0 16,53 0-16,-1 0 15,89 17-15,-88-17 16,70 36-16,-70-36 16,-89 0-16,89 0 15,35 0-15,-53 0 16,-71 17-16,36-17 16,-18 0-16,-70 0 15,52 0-15,-105 0 16,35 0-16,-18 0 0,0 0 15,-17 0 1,0 0 15,-1 0 63,1 18-78,-18-1-16,35-17 15,-35 18-15,18-18 16,-1 0 78</inkml:trace>
  <inkml:trace contextRef="#ctx0" brushRef="#br0" timeOffset="17363.47">5362 12136 0,'18'0'156,"-1"0"-156,19 0 16,-1 0-16,18-18 16,-18 0-16,-17 18 0,17 0 15,0 0-15,53 0 16,-52 0 0,34-17-16,18 17 15,-35 0-15,0 0 0,0 0 16,0 0-1,0-18-15,-18 18 16,-17 0-16,35 0 16,-18 0-16,0 0 15,1 0-15,17 0 16,35 0-16,-35 0 0,17 0 16,1 0-16,-18 0 15,0 0-15,17 0 16,1 0-16,-18 0 15,35 18-15,-35-18 16,17 0 0,-17 0-16,-17 0 0,16 0 15,1 0-15,36 0 16,-37 0-16,19 0 16,-18 0-16,18 0 15,52 0-15,-52 0 16,17 0-16,35 0 15,-35 0-15,36 0 16,-36 0-16,36 0 16,-54 0-16,1 0 15,-18 0-15,0 0 16,-18 0-16,-18 0 16,19 0-16,-19 0 15,19 0-15,17 0 16,-1 0-16,1 0 15,18 0-15,-18 0 16,0 0-16,0 0 16,0 0-16,0 0 15,-36 0-15,18 0 16,-17 0 0,0 0-1</inkml:trace>
  <inkml:trace contextRef="#ctx0" brushRef="#br0" timeOffset="18503.93">5627 12841 0,'35'0'78,"71"0"-78,0 0 16,17 0-16,53 0 16,142 0-16,-54 0 15,89 0-15,-123 0 16,316-18-16,-210 18 16,193 0-16,-282 0 15,105 0-15,-105 0 16,-70 0-16,-71 0 15,-18 18-15,-35-18 16,0 0-16,-53 18 16,17-18-16,19 0 15,-36 35 1,17-35-16,1 0 16,-1 0-1,1 0 16,0 0-15,-1 0 0,19 0-16,-1 0 15,0 0-15,-17 0 0,-1 0 16,1 0-16</inkml:trace>
  <inkml:trace contextRef="#ctx0" brushRef="#br0" timeOffset="33250.78">4145 15169 0,'18'0'109,"-1"-17"-109,18 17 16,1 0-16,-1 0 16,18-18-1,35 18-15,-35-17 0,88-1 16,-70 18-16,52-35 15,142 17 1,-124-17-16,88-1 16,-35 19-16,141-36 0,-176 35 15,212 18-15,-125-17 16,107 17 0,-106 0-16,-35-18 0,35 18 15,35 0 1,-70 0-16,-142 0 15,1 0-15,-18 0 0,0 0 16,0 0-16,-1 0 16,-16 0-16,17 0 15,-36 18-15,19-18 16,17 17-16,-36-17 16,1 0 15,-1 36-16,54-1-15,35 35 16,-36-17-16,248 88 16,-142-70-16,177 17 15,-141-17-15,-54-36 16,-69-17 0,-1-1-16,18-17 15,-89 0 1,-17 18 46,0 17-46,18 0 0,-18 1-1,0-1-15,0 0 16,0 1-16,0-1 0,0 18 15,0 17-15,0-17 16,0 53 0,0-18-16,-18 36 15,1 34-15,-1 36 0,18-52 16,-18-1-16,18 17 16,0 19-1,0-71-15,0 0 16,-17 35-16,17-18 15,-18 18-15,18-70 16,-18 17-16,18-35 16,-17 17-16,-1-17 0,18-35 15,0 17-15,-17 1 16,-1-1-16,0-18 16,1 1-16,17 17 15,-36-17-15,-17 35 16,53-35-1,-52 34-15,16-34 16,1 17-16,-18-17 16,-17 0-16,34-1 15,-34-17-15,-54 18 16,18-18-16,36 0 16,-159 0-16,52-35 15,18 17-15,-17-17 16,-124-1-16,88 1 15,18 18-15,71-1 16,-142 0-16,107 1 16,16-1-16,72 18 15,-71-18-15,-18 1 16,53-1-16,-53 0 16,89 1-16,-71-1 15,0 1-15,-18-19 16,0 19-16,36-1 15,-1 18-15,36-18 0,18 18 16,-19-17 0,1 17-16,35-18 15,18 18-15,-18-18 16,-106 1 0,106 17-16,-52 0 15,52-18-15,-89 1 16,54-1-16,35 18 15,-35 0-15,-18-18 16,53 18-16,1 0 16,-1 0-16,17 0 15,19-17-15,-19 17 16,19 0-16,-1 0 16,0 0-1,1-18 1,-1 18-1,18-18 1,-17 18 0,-1 0-16,0 0 15,1-17 1,-1-1 0,-17 0-16,35-17 15,-36-35-15,36 52 16,-35-53-16,0-17 15,-36-53-15,18 18 16,36 34-16,-36 19 16,18-36-16,17 18 15,0 0-15,-17-1 16,35 1-16,-18-106 16,1 71-1,-1-1-15,0 18 16,1-35-16,17 88 15,0-17-15,0-18 16,-18-18-16,18 18 16,-17-1-16,17 37 15,-18-1-15,18-18 16,-18 36-16,1-36 16,17 36-16,0-18 15,0 18-15,0 17 16,0 0-16,0 1 15,0-1 17,0 1-17,17-1-15,1-17 16,0 17 0,-1-17-16,-17 17 15,18 18 1,-1 0-16,-17-18 15,18 1-15,0-1 16,17 1-16,-17 17 16,-1-18-16,1 0 15,0 18 17,-1-17-32,1 17 15,0 0-15,-1 0 16,1 0-16,-1 0 15,1 0-15,0 0 16,-1 0 0,19 0-1,-1 0 1,-17-18-16,-1 18 16,18 0-16,-17 0 15,0 0-15,-1-18 16,1 18-1,0 0 32,-1 0-31,1 0 15,0 0-15,-1 0 31,1 0-32,-1 0 32,19 0-16,-19 0-15,19 0-16,-19 18 16,1-18-1</inkml:trace>
  <inkml:trace contextRef="#ctx0" brushRef="#br0" timeOffset="35392.87">10724 16069 0,'0'18'15,"18"-18"95,0 0-63,-1 0-47,1 0 15,-1 0-15,19 0 16,-1 17-16,0-17 16,18 18-16,-18-18 15,1 0-15,17 0 16,-18 0-16,18 0 15,-18 0-15,0 0 16,18 0-16,-17 0 16,-19 0-16,19 0 15,34 18-15,-52-18 16,35 0-16,-18 17 0,-17-17 16,-1 0-16,1 0 15,-1 0 1,1 0 15</inkml:trace>
  <inkml:trace contextRef="#ctx0" brushRef="#br0" timeOffset="37486.05">11500 15981 0,'18'0'110,"0"0"-95,-1 0-15,1 0 16,17 17-16,0 19 16,1-36-16,-1 17 15,0 19 1,1-36-16,-19 17 15,18 1-15,-17-18 16,0 0 31,-18 18-31,-18 17 171,-17-35-156,35 18-31,-18-18 0,-35 17 16,53 1-16,-17-18 16,-1 0-1,0 17-15,1-17 16,17 18-16,-18-18 15,0 0 1,18 18-16,0-36 203,0 0-187,0 1-16,0-18 15,0 17 1,0 0 0,0 1-16,0-1 31,0 0-15,0 1 30,0-1 17,0 0-47,0 1 15,-17 34 156,17 19-187,0 17 0,-18-18 16,1-17-16,17-1 16,-18 1-16,18-1 15,-18 1-15,36-53 172,-18 17-172,0 1 16,18-19-1,-1 1 1,-17 17-16,18 18 156</inkml:trace>
  <inkml:trace contextRef="#ctx0" brushRef="#br0" timeOffset="40004.67">10654 13917 0,'-18'0'46,"18"35"-30,-18 1-16,-17 34 16,17 1-16,-17-1 15,0-17-15,17 0 16,18 0-16,-17 0 16,-36 53-1,35-53-15,-17-18 16,35 18-16,0-18 15,-18-35-15</inkml:trace>
  <inkml:trace contextRef="#ctx0" brushRef="#br0" timeOffset="40580.56">10583 13970 0,'18'0'15,"-1"18"1,-17-1-16,53 54 16,-35-1-16,17 1 15,18 0-15,0-19 16,-35-16-16,17 17 16,18-18-16,-18 0 15,-17-35-15,-1 18 16,19-1-16,-1-17 15,-17 0 17,17 0-1,-35-17-15,35-18-16,0-36 15,18 0-15,0 1 16,-35 35-16,35-18 15,-18-18-15,18-17 16,-18 53 0,-17-18-16,-18 35 15,18 0-15,-1 1 0</inkml:trace>
  <inkml:trace contextRef="#ctx0" brushRef="#br0" timeOffset="42026.4">12188 13741 0,'-17'35'46,"-1"0"-46,-17 18 16,17 18-16,-17 35 16,17-36-16,1 1 15,-1 52-15,18-70 16,0 18-16,0-18 16,0-1-16,0-16 15,0-19-15,35 19 16,0-36-1,-17 0 1,0 0 15</inkml:trace>
  <inkml:trace contextRef="#ctx0" brushRef="#br0" timeOffset="42545.25">12682 13952 0,'18'0'63,"-1"18"-63,1 0 16,17 35-16,-17-53 15,0 35 1,-1-18-16,1 1 15,52 35-15,-52-18 16,17-35-16,1 36 16,-19-1-16,1-17 15,0-1-15,-1 1 16,1-1-16,-18 1 16,17-18-1,1 0 1,-18 18-16,18-18 15,-18 17 1,17-17 0</inkml:trace>
  <inkml:trace contextRef="#ctx0" brushRef="#br0" timeOffset="42975.59">13229 13899 0,'-18'0'0,"-17"18"15,-18 17 1,18-17-16,-71 35 15,18 0-15,0 0 16,-1 17-16,1-17 0,53-17 16,0-1-16,17-35 15,0 17-15</inkml:trace>
  <inkml:trace contextRef="#ctx0" brushRef="#br0" timeOffset="44025.06">13793 13653 0,'18'0'63,"0"0"-48,-1 0-15,1 35 16,17 0-16,-35 0 16,18 1-16,17 17 15,-35 17-15,18 1 16,-18 17 0,0-18-16,0-34 0,0 17 15,0-18 1,0 18-16,0-18 0,0 18 15,-35 0-15,17 0 16,18 0-16,-18-36 16,1 19-16,-1-19 15,0-17-15,18 18 16,-17-18-16,17 18 16,-18-18-16,0 17 15,1 1 1,-1-18 31</inkml:trace>
  <inkml:trace contextRef="#ctx0" brushRef="#br0" timeOffset="46983.89">14287 14093 0,'18'18'16,"17"-18"0,-17 0-1,35 0-15,-18-18 16,0 1-16,-17 17 15,17 0-15,18-18 16,0 18-16,0-17 16,-18 17-16,1 0 0,-1-18 15,-18 18 1,1 0-16,0-18 16,-1 18-16,1 0 31</inkml:trace>
  <inkml:trace contextRef="#ctx0" brushRef="#br0" timeOffset="48237.21">14711 13847 0,'17'0'47,"1"0"-47,17 0 16,-17 0-16,17 17 16,-17-17-16,-1 18 15,19-1-15,-19-17 16,-17 18-16,18 0 15,0-18-15,-18 17 16,0 19-16,0-19 16,0 19-16,0-19 15,0 1-15,0-1 0,0 1 16,-18-18 46,-17 18-46,17-1 0,0-17-16,1 0 15,17 18 1,-18-18-16,0 0 47,1 0-16,17-35 78,0-1-109,0 1 16,17 0-16,-17 17 16,0-35-16,0 18 15,18 0-15,-18 17 16,0 1-16,0-1 16,0 0-16,0 1 15,0 52 110,0 0-125,0 18 16,0-35-16,0 17 15,0-17-15,0-1 16,0 1-16,18-18 47,-1 0-16,1 0 32,-18 18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17:32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32402 18785 0,'36'0'156,"-19"0"-140,36-17-16,-17 17 15,34-18-15,-35 18 16,1 0-16,-19-17 16,36 17-16,-18-18 15,18 18-15,0 0 16,0 0-16,-17-18 15,-1 18-15,0 0 16,-17-17 0,-1 17-16,1 0 15,0 0-15,17 0 16,-17 0 0,17 0-1,-35-18-15,17 18 16,1 0-16,0 0 15,-1 0-15,19 0 16,-19 0 0,1 0-16,0 0 15,-1 0 1,1 0-16,-1 0 16,1-18-16,0 18 15,17 0-15,0 0 16,-17 0-16,0 0 15,-1-17 1,1 17-16,0 0 16,-1 0 77,-17-18 439,0 0-501,0 1-15,0-1-16,0 0 15,0 1 1,0-1-16,0-35 15,0 18 1,0 0-16,0-1 16,0-16-16,0 16 15,0 1 1,0 17-16,0 1 0,0-1 16,0 0-16,0 1 31,-17 17-31,17-18 78,0 1-47,-18 17-15,18-18 46,-18 18-15,1 0-47,-1 0 16,0 0-1,-17 0-15,-18 0 16,-53 0 0,-17 0-16,70 0 15,0 0 1,0 0-16,-106-18 16,106 18-1,18 0-15,-18 0 16,0 0-16,0 0 15,18 0-15,0 0 16,-18 0-16,35 0 16,-35 0-16,18 0 0,0 0 15,17 0 1,1 0 0,-1 18-16,0-18 46,1 0-14,17 18-17,-18-18 1,18 17 78,0 1-94,0 17 15,0 0-15,0 1 16,0-1-16,0 0 16,0-17-16,18 17 15,-18 0-15,0-17 16,17 0-16,1 17 15,-18-17 1,18-1 0,-18 1-1,0-1 1,0 1 0,0 0-1,0-1 1,0 1 31,0 0-16,0 17-15,0-17-1,17-18 1</inkml:trace>
  <inkml:trace contextRef="#ctx0" brushRef="#br0" timeOffset="42449.27">3669 9666 0,'17'0'47,"1"0"-32,17 0-15,18 0 16,18 0-16,-36 0 16,18 0-1,0 0-15,-18 0 0,0 0 16,1 0-16,-1 0 16,18 0-16,0 0 15,35 0 1,-70 0-16,-1 0 15,1 0 1,-36 0 62</inkml:trace>
  <inkml:trace contextRef="#ctx0" brushRef="#br0" timeOffset="43035.71">3845 9772 0,'71'0'63,"-36"0"-63,18 0 15,-18 0-15,0-18 16,-17 18-16,0 0 16,-1 0-1,1 0-15,0 0 16,-1 0 15,1 0-15,-1 0-1,1-17 1</inkml:trace>
  <inkml:trace contextRef="#ctx0" brushRef="#br0" timeOffset="44629.64">3739 12629 0,'18'0'31,"-1"0"-31,19 0 16,-19 0-16,1 0 15,17 0-15,18 0 16,-17 0-16,-19 0 16,1 0-16,17 0 15,-17 0-15</inkml:trace>
  <inkml:trace contextRef="#ctx0" brushRef="#br0" timeOffset="45128.97">3863 12735 0,'17'0'47,"1"0"-31,35 18-1,-18-18-15,-17 0 16,-1 0-1,1 0 1,0 0 0,-1 0-16,-17 18 15,18-18 1</inkml:trace>
  <inkml:trace contextRef="#ctx0" brushRef="#br0" timeOffset="50852.25">18097 11659 0,'36'0'16,"16"18"-16,54 0 16,-17-18-16,34 17 15,-17 1-15,17 0 16,-17-18-16,0 0 15,-88 0-15,-1 0 16,1 0-16</inkml:trace>
  <inkml:trace contextRef="#ctx0" brushRef="#br0" timeOffset="52043.25">17709 11924 0,'18'0'15,"141"0"1,-89 0-16,71 0 15,18 0-15,-35 0 16,17 0-16,-106 0 16,35 0-16,-17 0 15,-35-18-15,17 18 16,-35-17-16,18 17 125</inkml:trace>
  <inkml:trace contextRef="#ctx0" brushRef="#br0" timeOffset="61252.32">17939 12224 0,'52'0'79,"1"-18"-79,71 0 15,-36 1-15,71-18 16,-89 35-16,71-18 15,-70 0 1,0 1-16,-1-1 0,-17 18 16,0 0-1,0-18-15,0 18 16,-18-17-16,0 17 16,-17 0-1,0-18-15,-1 18 94</inkml:trace>
  <inkml:trace contextRef="#ctx0" brushRef="#br0" timeOffset="64271.92">17709 12224 0,'0'-36'0,"0"19"15,-17-1 1,17 1-16,-18-19 15,18 1-15,0 17 16,0 1-16,-35-54 16,17 18-16,0-17 15,18-54-15,0 1 0,-35-18 16,35 52 0,0-157-16,0 51 15,0 19-15,-18 17 0,18-105 16,-17 193-16,17-158 15,-18 88 1,1 17-16,17-17 0,0 35 16,0 18-16,0 18 15,0 17-15,0 0 16,0 35-16,0-35 16,17 18-16,-17 0 15,18-36-15,-1 18 16,1 36-16,-18-19 15,18 1 1,-18 0-16,17 35 16,1 0-16,-18-18 15,18 18-15,17-18 16,-17 1 0,17 17-16,18-18 15,0 1-15,17-19 16,18 36-16,54 0 15,16 0-15,19 0 16,70 0-16,-53 0 16,17 0-16,19 36 15,-107-19-15,-35-17 16,-17 0-16,-53 18 16,17-18-16,-18 17 15,1-17 1,0 0 46,-18 18-62,0 0 16,0 17-16,17 0 16,1 18-16,-18 0 15,18 35-15,-1-52 16,-17 69-16,18 72 0,-18-36 15,0 71 1,0-71-16,0 141 16,0-88-16,0-35 0,0-36 15,0-35-15,0-35 16,0 18-16,0 52 16,0-70-16,0 35 15,0-35-15,0 0 16,-18 0-1,1 18-15,-1-18 16,18 0-16,-18 17 16,1-17-16,-1-18 15,18-17-15,0 0 16,-18-1 15,18 1-15,-17 0-16,-1-1 15,1 18 1,-19 1 0,36-19-16,-35 1 15,0 0 1,-1 17 0,-52 18-16,35-18 15,-35-17 1,18-1-16,-36 1 0,18-18 15,-36 18-15,1-18 16,-71 0-16,52 0 16,72 0-16,-71 0 15,53 0-15,17 0 16,0 0-16,19 0 16,34 0-16,-17 0 0,-1 0 31,19 0-16,-1 0-15,0 0 16,1 0 0,-1 0-1,1 0 1,-1 0-16,0 0 16,36 0 171,52 0-187,72 0 16,69-18-16,54 18 15,-1-18-15,-52 1 16,17 17-16,1-18 16,-89-17-16,-18 35 15,-35-35 1,-70 17-1</inkml:trace>
  <inkml:trace contextRef="#ctx0" brushRef="#br0" timeOffset="67827.48">2875 15081 0,'0'-35'63,"-18"0"-63,1-36 15,-1 18-15,-17-70 16,17-18-16,-35-53 16,-35-124-16,35 124 0,-35-70 15,35 87 1,-35-70-16,0 36 16,-18-107-16,0 53 15,18 18-15,52 106 0,1-53 16,-35-123-1,52 140-15,-17-87 0,35 87 16,-36-34-16,1-36 16,17 70-16,18 19 15,0-36 1,0 35-16,0 18 16,18-53-16,17 53 0,1-53 15,-1 53-15,-17 17 16,17 18-16,0-17 15,53-36 1,-52 53-16,17 0 16,-18 36-16,35-71 15,-17 17-15,35-70 16,-35 53-16,18-18 16,-1 18-16,1 18 15,-36 35-15,1 35 16,34-18-16,1-35 15,-54 71-15,89-71 16,0 36-16,-71 34 16,89-34-16,-18-1 15,-18 18-15,106-17 16,-71 17-16,36-18 16,-18 36-16,18 0 15,-71 17-15,124 0 16,52-17-16,213 35 15,-213 0-15,230 0 16,-18 0-16,389 0 16,-54 53-16,36 35 0,-18 18 15,-282-18 1,299 53-16,-105-17 16,53-1-16,-142-17 0,-87-18 15,264 36-15,-318-71 16,-17 35-16,-70-35 15,122 35-15,-52-35 16,71 35-16,-18-17 16,-283-36-16,1-17 15,-71 17 1,-106-17-16,282 52 16,-211 1-16,0-36 15,35 18-15,71 35 16,-36-35-16,-141-18 15,18-17-15,-71 0 16,-17-18-16,-1 17 47,1 1-31,0-1-16,-1 1 15,1 0-15,17 52 16,1 18-1,-1 1-15,0 52 16,0 35 0,-17-17-16,35 335 0,-35-283 15,70 336 1,-35-141-16,-18-124 0,53 265 16,-70-335-16,35 123 15,-36-71-15,1-17 16,0 18-16,-18-36 15,0 53-15,0 18 16,0-88-16,0-106 16,0 194-16,0-230 15,-18 89-15,0 0 16,1-124 0,17-17-16,-36 17 15,19-17 1,-89 52-16,88-52 15,-123 52-15,53-34 16,-88 34-16,34-35 16,-34 1-16,-159-1 15,106-17 1,-71 17-16,-229-17 16,52-18-16,-634 0 15,300 0-15,140 0 16,-193 0-16,229-18 15,-123 18-15,34-18 16,89-17-16,-70 35 16,176 0-16,-212-35 15,265 35-15,-1 0 16,-246 0-16,194 0 16,0 0-16,53 0 15,140 0-15,37 0 16,105 0-16,-106 35 15,53-17 1,35-1-16,36-17 0,52 18 16,-123-18-16,141 18 15,-35-18-15,53 0 16,0 17-16,-35-17 16,34 18-16,-17-1 15,-17-17-15,-36 18 16,36-18-16,17 18 15,0-18-15,-70 0 0,70 0 16,0 0 0,36 0-16,52 0 15,-17 0-15,-1 0 16</inkml:trace>
  <inkml:trace contextRef="#ctx0" brushRef="#br0" timeOffset="70985.77">27464 11430 0,'-18'0'141,"18"-35"-141,-18-1 15,18-16 1,-17-1-16,17-53 16,0 53-16,-18-18 15,0 18-15,18-17 16,-17 17-16,-1-53 15,0 18-15,1-36 16,-1 1-16,1-71 16,17 88-16,0 53 15,0-123-15,0 88 16,0 17-16,0 0 16,0-34-16,0 52 0,0 17 15,0 19 1,0-1-16,0 1 15,0-1 1,17 18 140,1 0-156,17 0 16,0 0-16,36 0 16,-1 0-16,1 0 15,70 0-15,18 0 16,-18 0-16,18 0 15,-1 0-15,-16 0 16,16 0-16,-17 0 16,18 0-16,106 0 15,-124 0-15,53 18 16,-88-1-16,88 1 16,-53-1-16,106 1 15,-71 0 1,1-1-16,17-17 15,-106 0-15,-18 0 16,-52 0-16,17 0 16,1 0-16,-1 0 15,18 0 1,-36 18-16,1-18 16,0 0-16,17 0 0,-17 0 15,-1 0 16,1 0-31,0 0 16,-1 18 62,-17 17-62,18-17-16,-18-1 15,0 36-15,0 0 16,0 35-16,0-35 16,0 35-16,0 18 15,0-18-15,0-35 16,0 18-16,0-1 16,0-17-16,0 18 15,0-1-15,0 72 16,0-90-1,-18 1-15,1 0 16,17-35-16,0 17 16,0-17-1,-18-18-15,18 17 16,-18-17 0,18 18-1,0 0 1,-17-18-16,17 35 15,-18-17-15,0 17 16,18 0-16,-35-17 16,35 0-16,-18-1 15,1 1 1,-1 17 0,1 0-1,-36 1-15,35-1 0,0 18 16,1-53-1,-1 17-15,0 1 16,1 0-16,-1-1 63,-17-17-48,17 0-15,-17 18 16,0-18-1,-1 18-15,-34-18 16,-36 17-16,-141 1 16,106-18-16,0 0 15,-88 0-15,70 0 16,-123 0 0,158 0-16,-88 0 0,-70 0 15,53 0-15,17 0 16,-35 0-16,36 0 15,34 0-15,-17 0 16,106 0-16,-88-18 16,105 18-16,18 0 15,35 0-15,1 0 16,-1 0-16,1 0 16,-1 0-1,0 0 1</inkml:trace>
  <inkml:trace contextRef="#ctx0" brushRef="#br0" timeOffset="73706.62">29686 10054 0,'0'-35'47,"0"0"-47,0-1 15,18-17-15,-18 1 16,17-1-16,1-18 0,17-35 16,-17 0-1,-18 53-15,18-52 16,-1 52-16,1 0 0,-1 0 16,-17 18-1,0 17-15,18-17 16,0-18-16,-18 17 0,17 19 15,-17-1-15,0 1 32,18-1-17,-18 0 17</inkml:trace>
  <inkml:trace contextRef="#ctx0" brushRef="#br0" timeOffset="75672.8">29774 9084 0,'0'-18'94,"18"1"-79,0-1-15,-18 0 16,17-17-16,18 18 16,-35-19-1,18 36-15,0-17 16,-18-1 15,17 18 16,1 0 31,0 0-47,-1 0 1,1 18 15,0-1-32,-1 1-15,-17 0 16,0-1-16,0 1 15,18 17-15,-18-17 16,0-1 0,0 1-16,-35 0 203,17-18-203,-17 0 15,-1 0-15,-34 0 16,35 0 0,-18 0-16,17 0 15,19 0-15,-1 0 16,-35 0 0,35 0-16,1 0 31,17-18 78,17 0-93,1 18-16,17-35 15,-17 35 1,0-18-16,17 1 16,-17-1-16,-1 1 15,1 17-15,0-18 16,-1 18 31,1 0-32,-18-18 1,17 18 15,-17 18 63,0 17-78,0-17-1,0-1-15,18-17 16,0 0 0,-1 0 15</inkml:trace>
  <inkml:trace contextRef="#ctx0" brushRef="#br0" timeOffset="82949.8">29457 10160 0,'0'0'0,"0"53"0,0 17 15,0-34-15,17 17 16,1-18-16,0 0 15,17-17 1,-35 0-16,18-18 16,-1 17-16,1-17 15,-1 0 1,19 0 0,-19 0-1,1 0 1,0 0-16,-1 0 15,1 0 1,0-17-16,17-1 16,0-17-16,0-1 15,1 1-15,-1-18 16,-17-35-16,17 35 16,-17 0-16,-18 0 0,0-17 15,0 34 1,0 1-16,0-18 0,0 18 15,-18 17 1,0-17-16,-17 35 0,0 0 16,-1 0-16,19 0 15,-18 0 1,-1 0-16,1 0 0,-18 0 16,18 18-1,-1-1 1,-34 19-16,52-19 15,-35 36-15,-35 0 16,53-18-16,0-17 16,17 52-16,0-34 15,18-1-15,0-17 16,0 35-16,18-18 16,17-18-16,-17 19 15,52 34-15,-52-52 16,53 53-16,-36-54 15,18 36-15,35-35 16,-70-18-16,17 17 16,0 1-16,1-18 15,-19 0 1</inkml:trace>
  <inkml:trace contextRef="#ctx0" brushRef="#br0" timeOffset="84543.59">28610 10901 0,'0'-18'62,"35"18"-46,1-17-16,17 17 15,-36 0-15,54-18 16,17 0-16,-35 18 16,17-17-16,-17 17 15,-35 0-15,0 0 16,-1 0-16,1 0 16,-36 0 124,-35 0-140,18 17 16,-18 1-16,-35 0 0,35-1 15,0-17-15,18 0 16,0 18-16,-1-1 16,19-17-1,52 0 95,0-17-95,0 17-15,18-18 16,0 1-16,-35 17 16,0 0-16,-1 0 15,-17-18 48,-35 18 62,17 0-110,-17 0-15,17 0 16,1 18-16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19:15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13740 6279 0,'0'18'16,"18"-18"47,0 18-63,17-18 15,18 0-15,18 0 16,34 0-16,1 0 15,0 0-15,35 0 16,71 0-16,-18 17 16,-106-17-16,124 0 15,-71 0-15,-53 0 16,106 18-16,-88-18 16,88 0-16,0 0 15,-88 0-15,352 0 16,-246 18-1,-89-18-15,89 0 16,17 0-16,-87 17 16,69-17-16,1 0 15,-89 0-15,89 0 16,-124 0-16,142 0 16,16 0-1,-87 18-15,35-18 16,-106 0-16,177 0 15,-36 0-15,-17 0 16,-89 0-16,124 18 16,-88-18-16,-71 0 15,53 0-15,1 0 16,-1 0-16,0 0 0,35 0 16,-35 0-1,0 0-15,-17 0 0,-18 0 16,0 0-16,35 0 15,-18 0-15,-70 0 16,35 0 0,-17 0-16,-18 0 0,-36 0 15,19 0 1,-54 17 78,0-17-94,1 18 15</inkml:trace>
  <inkml:trace contextRef="#ctx0" brushRef="#br0" timeOffset="1166.2">13053 6544 0,'17'0'15,"1"0"1,-1 0 0,1-18-16,0 18 15,17 0-15,53 0 16,-17 0-16,52 0 15,212-17-15,-88 17 16,-53 0 0,265 0-16,-212 0 0,123 0 15,160 0-15,-195-36 16,194 36-16,-282 0 16,211 0-16,72 0 15,-54 0-15,106 18 16,-106-18-16,-211 18 15,193-1-15,124 19 16,-123-1-16,-18-17 16,88 17-16,18-17 15,-53 17-15,17-35 16,-281 17-16,122-17 0,-122 18 16,-142-18-1,71 18-15,-71-18 16,-53 0-16,0 0 15,1 0-15,-19 0 16,1 17-16,0-17 16,-1 0-1,19 0-15,-19 0 16</inkml:trace>
  <inkml:trace contextRef="#ctx0" brushRef="#br0" timeOffset="4876.81">15169 6015 0,'0'0'0,"18"0"78,0 0-78,-1 0 16,1 0-16,-1 0 16,19-18-1,-1 18-15,-17 0 0,-1 0 16,1-17-16,0 17 15,-1 0-15,1 0 47,-1 0 203,1 0-218,0 0-17,-1 0 1,-17-18-1,18 18 32,-18-18 0,0 1-31,0-1-1,18 18-15,-18-18 16,0 1-16,0-1 16,0-17-16,0 0 15,0 17-15,17-17 16,-17-1-16,0 1 16,0 17-1,0-17-15,0 18 16,0-19-1,0 19-15,0-1 16,0 0-16,0-17 16,0 17-16,0 1 15,0-18-15,0-1 16,0 19 0,0-1-1,0 0-15,0 1 16,0-1-1,0 0 1,0 1 15,0-1 1</inkml:trace>
  <inkml:trace contextRef="#ctx0" brushRef="#br0" timeOffset="6326.48">15610 5186 0,'-17'0'125,"-19"0"-125,19 0 16,-19 0-16,19 0 16,-36 0-16,18 17 15,17-17-15,0 0 16,-17 0-16,17 0 16,1 0-1,-1 0-15,18 18 16,-18-18-16,1 0 15,-1 18 1,1-18 0,-1 0-1,0 0 1,18 17 0,-17-17-1,-1 0 16,0 18 32,18 0 46,-17-18-93,-1 0 15,18 17-31,0 1 47,0 35-47,-18 0 16,18 0-16,0 17 15,0 1-15,0-18 16,0 0-16,0-36 16,0 19-16,18-19 15,-18 1-15,0-1 16,18 1-1,-1-18 1,1 18 15,0-18-15,-18 17 0,0 1 46,0 0-46,0 17-1,0 0-15,0-17 16,0 17-16,0-17 16,0-1-16</inkml:trace>
  <inkml:trace contextRef="#ctx0" brushRef="#br0" timeOffset="7257.5">14058 5997 0,'18'0'78,"-1"0"-78,1 0 16,0 0-16,34 0 15,-16 0-15,-1 0 16,0 0-16,-17 0 16,17 0-16,-17 0 15,17 0-15,-17-17 16,17 17-16,0-18 16,-17 18-1</inkml:trace>
  <inkml:trace contextRef="#ctx0" brushRef="#br0" timeOffset="7804.04">14164 6138 0,'0'0'0,"17"0"46,1 0-30,17 0-16,-17 0 16,17 0-16,-17 0 15,0 0-15,-1 0 16,1 0-16,-1 0 16,-17-17-16,18 17 15</inkml:trace>
  <inkml:trace contextRef="#ctx0" brushRef="#br0" timeOffset="57335.48">8343 12136 0,'18'0'219,"-1"0"-204,1 0 1,0 0-16,17-18 16,-18 18-1,19-18-15,-19 18 16,1 0-16,35 0 15,-35 0-15,-1 0 16,18-17-16,18 17 16,-35-18-16,17 18 15,-17 0-15,17 0 16,1 0-16,-1 0 16,0 0-1,0 0-15,1 0 16,-19 0-16,1 0 15,17 0-15,0 0 16,1 0-16,-1-18 16,-17 18-16,17 0 15,18 0-15,-36 0 16,19 0-16,-19 0 16,19 0-16,-1 0 15,-17 0-15,-1 0 16,1 0-16,17 0 15,-17 0 1,17 0 0,0 0-16,-17 0 15,17 0-15,1 0 16,-1 0-16,-18 0 16,19 0-16,-1 0 15,-17 0 1,-1 0-16,19 0 0,-1 0 15,0 0-15,18 18 16,0 0-16,0-18 16,-18 0-16,18 0 15,-35 0-15,35 0 16,-18 17-16,0-17 16,-17 0-16,17 0 15,0 0-15,-17 18 16,0-18-16,17 0 15,-17 0 1,17 0-16,0 0 0,18 0 16,-35 0-1,17 0-15,0 0 16,1 0-16,-1 0 0,-18 0 16,19 0-16,-19 0 15,19 0-15,-19 0 16,19 0-16,-19 0 15,1 0 1,-1 0-16,1 0 16,0 0-1,-1 0-15,1 0 16,35 0-16,0 0 16,-36 0-1,19 0-15,-1 0 16,-17-18-16,-1 18 15,1 0-15,0 0 32,-1 0-32,1 0 15,0 0 1,-1-17-16,1 17 16,-1 0-16,1 0 15,0 0-15,-1 0 16,1-18-16,0 18 15,-1 0 17,-17-18-17,18 18 1,17 0 0,-17 0-1,-1 0 1,-17-17 15,18 17-15,0 0-1,-1 0 32,1 0-16,0 0 1,-1 0 30,1 0-31,0 0 1,-1 0-1,1 0-15,-1 0-1,1 0 1,0 0-16,-1 0 31,1 0-15,0 0-1,-1 0 1,1 0 0,0 0-1,-1 0 1,1 0 15,0 0-31,-1 0 47,1 0 0,-1 0 0,1 0-32,0 0 17,-1 0-17,1 0 16,0 0-15,-1 0 47</inkml:trace>
  <inkml:trace contextRef="#ctx0" brushRef="#br0" timeOffset="61380.85">13211 12118 0,'18'0'15,"0"0"1,-1 0 0,1 0-1,17 0-15,-17 0 0,17 0 16,36 0 0,-1 0-16,-35 0 15,36 0-15,70-18 16,-88 18-16,18 0 15,-18 0-15,-1 0 16,1 0-16,-35 0 16,0 0-16,-1 0 15</inkml:trace>
  <inkml:trace contextRef="#ctx0" brushRef="#br0" timeOffset="68724.98">22560 12065 0,'18'0'63,"-1"0"-1,1 0-62,-1 0 16,1 0-16,0 0 15,-1 0 1,1 0 0,0 0-1,-1 0-15,1-18 16,0 18-16,17 0 15,-17 0-15,17 0 16,-18 0 0,1-17-1,0 17-15,-1 0 32,1 0 14,0 0 17,-1 0-47,1 0-1,0 0 16,-1 0 1,1 0-17,-18-18 63,17 18-62,1 0 47,0 0 15,-1 0-47,1 0-15,0 0-1,-18-18 1,17 18-16,1 0 15,0 0 32</inkml:trace>
  <inkml:trace contextRef="#ctx0" brushRef="#br0" timeOffset="69941.03">24112 12136 0,'18'0'47,"-1"0"-32,1 0 1,17 0-16,1 0 15,-19 0-15,19 0 0,-1 0 16,18 0-16,-18 0 16,18 0-16,0 0 15,0 0 1,-36 0-16,36 0 0,-17 0 16,-1-18-16,18 18 15,-18 0-15,0 0 16,1 0-1,-19 0-15,19 0 16,-19 0-16,36 0 16,-18 0-16,-17 0 15,17 0-15,1 0 16,-19 0 0,1 0-16,-1 0 46</inkml:trace>
  <inkml:trace contextRef="#ctx0" brushRef="#br0" timeOffset="91698.22">8960 8819 0,'18'0'62,"-18"53"-31,18 0-15,-1 0-16,1 35 16,-18-17-1,18 52-15,-18-17 0,0 53 16,0-36 0,17 72-16,1-54 15,-1-18-15,-17-35 0,18-52 16,-18 34-16,0-35 15,18 1-15,-18-1 16,17-35 0,-17 18-1</inkml:trace>
  <inkml:trace contextRef="#ctx0" brushRef="#br0" timeOffset="94493.53">9190 8749 0,'17'0'235,"19"0"-220,-19 0 1,1 0-16,35 0 16,-18 0-16,36 0 15,34 0-15,37 0 16,-54 0-16,123 0 15,19 0-15,-19 0 16,-87 0-16,88 0 16,87 18-16,-16-18 15,-72 17-15,19 1 16,175 35-16,-140-36 16,176 19-16,-106-1 15,88 18-15,124 0 16,-318-36-16,230 1 15,35 17-15,35-35 16,-88 18-16,-176-18 16,193 0-16,36 0 0,-53-35 15,-53 35 1,-106 0-16,106 0 16,-123 0-16,88 17 0,-89-17 15,160 18-15,-195 0 16,-17-18-16,123 17 15,-88 19 1,-53-36-16,0 0 0,-88 0 16,70 0-1,-52 0-15,-72 0 16,72-18-16,-89 0 0,53 1 16,-35 17-16,-17 0 15,16-18-15,1 18 16,-17 0-16,-1 0 15,-17 0 1,-1 0 0,1 0-1,-18 35 63,0 1-78,0 16 16,0 1-16,0 36 16,-18-37-16,1 72 15,-1 17-15,18-35 16,0-53-16,-18 17 16,1 54-1,17-71-15,-18 0 16,18-18-16,0-17 15,0 17-15,-18 0 16,1-17-16,17 52 16,-18-52-16,0 53 15,-17-19-15,18 1 16,-1-17-16,0-1 16,1-17-16,17-1 31,-18 1-16,0-1 1,1-17 0,-1 18-1,0-18 1,1 0-16,-18 18 0,-18-18 16,17 0-16,-52 17 15,0-17-15,-106 0 16,141 0-16,-194 18 15,53-18-15,-88 18 16,70-18-16,-211 0 16,176 0-16,-388 0 15,353 0 1,17 0-16,-158 0 16,-1 0-16,72 0 15,158 0-15,-283 0 16,89 0-1,124 0-15,-195 0 16,124 0-16,-194 0 0,194 0 16,0 0-16,105 0 15,-17 0-15,71 0 16,-36 0-16,36 0 16,-106 0-16,158 0 15,-105 0-15,17 0 16,0 0-16,54 0 15,34 0-15,-52 0 16,17 17-16,0 1 16,18-18-16,-17 0 15,16 0-15,19 0 16,35 0-16,-18 0 16,18 0-16,-18 0 0,18 0 15,35 0-15,0 0 16,18 18-16,-18-18 15,17 0 1,1 0-16,17 0 16,-17 0-16,0 0 15,0 0-15,-18 0 0,35 0 16,-17 0 0,17 0-1,1 0-15,-1 0 16,0 0-1,-17 0-15,17 0 16,-17 0 0,17 0-16,1 0 15,-1 0 1,0 0 0,1 0-1,-1 0 1,1 0-1,-1 0-15,0 0 16,1 0-16,-1 0 16,0 0-16,-17 0 15,17 0-15,1 0 16,-1 0-16,1 0 16,-1 0-16,0 0 15,1 0-15,-1-18 16,0 18-16,1 0 15,-1 0 1,0 0 0,1 0-1,-1 0 1,1-18 15,-1 18 0,0 0-15</inkml:trace>
  <inkml:trace contextRef="#ctx0" brushRef="#br0" timeOffset="108420.82">17692 12559 0,'17'0'46,"54"18"-46,17-18 16,71 17-16,-53-17 16,88 0-16,105 35 15,-69-35-15,-1 0 16,300 0-16,-282 0 0,141 0 16,-158 0-1,158 0-15,-159 0 0,-17 0 16,264 0-16,-194 0 15,-53 0-15,36 0 16,-36 0-16,-70 0 16,-36 0-16,89 0 15,-88 0-15,-54 0 16,18 0-16,-35 0 16,0 0-16,18 0 15,17 0-15,-18-17 16,19 17-16,-36-18 15,52 18-15,19-17 16,-54 17-16,54-18 16,-36 18-16,18 0 15,-18 0-15,-35-18 16,18 18-16,34 0 16,-87 0-16,53 0 15,-36 0-15,0 0 16,-17 0-16,-1 0 15,1 0 32,0-17-31,-1 17 0,1 0-1,-36 17 95,1-17-110,-19 18 0,-34 0 15,-18-1 1,17-17-16,-52 18 15,-54-1-15,89-17 16,-124 0-16,124 0 0,-159 0 16,36 0-16,17 0 15,70 0-15,-105 0 16,17 0-16,-88 0 16,71 0-16,17 0 15,-35 0-15,-35 0 16,71 0-16,34 0 15,-35 0-15,18 0 16,-17 0 0,34 0-16,36 0 15,53 0-15,-124 0 0,142 0 16,-54 0-16,-87 0 16,175 0-16,-158 0 15,106 0-15,-35 0 16,70 0-16,-53 0 15,-53 18-15,36-18 16,-18 0-16,17 0 16,1 0-16,-18 0 15,52 0-15,54 0 16,-35 0-16,17 0 16,17 0-16,1 0 15,0 0-15,0 0 16,17 0-16,0 0 15,-17 0-15,17 0 16,36 0 187,17 0-187,36 0-16,176-18 15,-53 18-15,53-17 16,35-1 0,159 18-16,-212 0 15,89 0-15,-107 0 0,177 0 16,-141 0-16,106 0 16,-124 0-16,230 0 15,-300 0-15,176 0 16,-159 0-16,89 0 15,-159 0-15,88 0 16,-71 0-16,-52 0 16,-1 0-16,-17 0 15,0 0-15,-17 0 16,16 0-16,-34 0 16,17 0-16,1 0 15,-1 0-15,-17 0 16,17 0-16,-18 0 15,1 0-15,17 0 16,18 0-16,0 0 16,18 0-16,-18 0 15,17 0-15,-17 0 16,0 0-16,-35 0 16,-1 0-16,1 0 15,0 0-15,17 0 16,0 0-1,-17 0-15,17 0 16,-17 0-16,-1 0 16,36 0-16,-35 0 15,17 0-15,-17 0 16,-1 0 0,1-17 15,17 17-16,1 0 1,-19 0-16,1 0 16,0 0-16,-1 0 15,19 0 1,-19 0-16,1 0 0,17 0 16,-17-18-1,-1 18-15,1 0 16,0 0-16,-1 0 15,1 0 1,0 0 0,-1 0-16,1 0 15,-1 0 1,1 0 0,0 0 46,-1 0-31</inkml:trace>
  <inkml:trace contextRef="#ctx0" brushRef="#br0" timeOffset="114457.84">16704 10107 0,'0'-18'94,"0"-17"-79,0 18-15,0-1 16,0-17-16,0-1 15,-18 19-15,18-19 16,0 19-16,0-18 16,0 17-16,0-35 15,0 18-15,0 17 16,0-17-16,0-1 16,0-16-16,0 16 15,0-17-15,0 0 16,0 18-16,0 0 15,0 0 1,0 17-16,0-17 16,0-1-16,0 1 15,0 0-15,0 17 16,0-17-16,0 17 16,0 1-16,0-1 15,0 0-15,0 1 16,0-1-16,0 0 15,0 1-15,0-1 16,0 1 0,0-1-1,18 18 110,17 0-93,-17 0-17,17 0-15,18 0 0,17-18 16,-17 18-16,18 0 15,-36 0 1,36 0-16,-1-17 0,-17 17 16,0-18-16,71 18 15,-54 0-15,-17 0 16,18 0-16,-1 0 16,-34 0-16,34 0 15,18 0-15,-35 0 16,18 18-16,-36-18 15,18 0 1,0 0-16,0 0 16,-18 0-16,0 0 0,18 0 15,0 0-15,-35 0 16,35 0-16,17 0 16,-17 0-16,0 0 15,-35 0-15,35 0 16,-18 0-16,0 0 15,18 0-15,-35 0 16,17 0-16,0 0 16,1 0-1,-19 0-15,1 0 16,0 0-16,-1 0 16,18 17-1,-17-17 1,0 0-1,-1 0-15,1 0 16,0 18 0,-1-18-1,1 0 1,0 0 0,-1 0-1,1 0 32,-1 0-47,1 0 16,-18 18-1,18-18-15,-1 0 32,1 0-1,-18 17-16,18-17 1,-1 18 15,-17-1-15,0 1 15,18-18-31,-18 18 16,0 17-1,0-17 1,0-1 0,0 1-16,0 17 15,0 1-15,0-19 16,0 18-16,0 1 16,0-19-1,0 19-15,0-1 16,0 18-1,0 17 1,0-34-16,0-1 16,0 0-16,0-17 15,0-1-15,0 19 16,0-19-16,18 19 16,-18-19-16,0 19 15,0-19 1,0 1-1,0 0-15,0-1 32,0 1-1,0-1 0,0 1-15,0 0 78,-18-18-94,0 17 15,1 1-15,-1-18 16,-17 0-16,-1 18 15,-16-1 1,16 1-16,-17 0 16,36-18-16,-36 17 15,0-17-15,0 18 16,18-18-16,-18 17 16,0-17-16,18 0 15,-18 0-15,0 0 16,0 0-16,0 18 15,18-18-15,-18 0 16,0 0-16,18 0 16,-18 0-16,0 0 15,0 0-15,-18 0 16,-17 0-16,53 0 16,-36 0-16,18 0 15,-17 0-15,-36 0 16,35 0-16,18 0 0,-35 0 15,18 0-15,17 0 16,-18 0 0,-35 0-16,53 0 15,-17 0-15,-1 0 0,54 0 16,-36 0-16,17 0 16,-16 0-1,16 0-15,1 0 0,-18 0 16,18 0-1,0 0-15,-1 0 16,1 0-16,0 0 0,-1 0 16,19 0-16,-1 0 15,1 0 1,-1 0 15,18-18 125,0 1-140,0-1 0,18-17-16,-18-18 15,0 18-15,17-18 16,-17 0-16,18 0 16,-18 0-16,0-35 15,17 53 1,-17-18-16,18 0 15,-18 0-15,0 18 16,18-1-16,-18-17 16,0 18-16,0 0 15,0 0-15,0-18 16,0 17-16,17 19 0,-17-19 16,0 19-1,18-1-15,-18 0 16,0 1-16,0-1 15,0 1 1,0-1 0</inkml:trace>
  <inkml:trace contextRef="#ctx0" brushRef="#br0" timeOffset="122550.11">12682 6668 0,'0'-18'31,"0"-17"-15,0 17-1,0-70 1,-17 17-16,17 54 16,-18-89-16,0 18 15,1-1-15,-1 1 16,0-18-1,18 18-15,-17-53 0,-1 70 16,0-34-16,1 16 16,-1-52-16,0 53 15,18 18 1,-17-1-16,17 36 16,0 17-16,0 0 15,0 1 1,0-1 15,0 1-15,0-1-1,0 0 1,17 18-16,-17-17 16,18 17-16,-18-18 15,18 0-15,-1 18 16,1 0-1,0-17-15,-1 17 16,19 0-16,17 0 16,70-18-16,-35 0 15,124 18-15,-89 0 16,89 0-16,105 0 16,-87 0-16,-36 0 15,-35 0-15,158 0 16,-52 0-16,-107 0 15,19 0-15,140 0 16,-70 0-16,-70 0 16,-19 0-16,195 0 15,-88 0-15,317 0 16,-229 0-16,-124 0 16,371 0-1,-283 0-15,-88 0 16,36 0-1,-18 0-15,-35 0 0,-54 0 16,-17 0-16,106-17 16,-176 17-16,141 0 15,-54 0-15,-69 0 16,158 0-16,-36 0 16,-70 0-1,71 0-15,35 0 16,-35 0-16,-1 0 0,-140 0 15,282 0 1,-230 0-16,-52 0 16,-18 0-16,-1 0 15,1 0-15,-35 0 16,0 0-16,-1 0 16,19 0-16,16 0 15,-34 0-15,17 0 16,71 17-16,-88 1 15,17-18-15,0 0 16,-17 0-16,0 18 16,-1-18-1,-17 17 1,18-17 0,-18 18-16,18 17 15,-18 53 1,17 1-16,1 16 15,0 19-15,-1-18 16,1 88-16,-1 35 16,1-141-1,-18-17-15,18 52 16,-18-70-16,0-17 16,17-1-1,-17-18-15,0 36 0,0-17 16,0-1-16,0 0 15,0-17-15,0-1 16,0 1 0,0 0-16,0-1 15,0 1 1,0 0 0,0-1-1,0 1 1,0 0-1,0-1 1,0 1 281</inkml:trace>
  <inkml:trace contextRef="#ctx0" brushRef="#br0" timeOffset="129227.74">14146 16316 0,'35'0'78,"-17"0"-62,0 0-16,17 0 15,18 0-15,-18 0 16,0-18-16,18 18 16,0-17-16,53 17 15,-88 0-15,35-18 0,0 18 16,-18-18-16,18 18 15,-36-17 1,54 17-16,-36 0 16,-17 0-16,17 0 15,-17-18 1,17 18-16,0 0 16,-17-17-1,0 17 1,-1 0-16,1 0 15,0 0-15,35 0 16,-18 0 0,-18-18-1,1 18-15,0 0 16,17 0-16,-17 0 16,35 0-16,-18 0 15,0 0-15,0-18 16,18 18-16,-17 0 15,16 0-15,1 0 16,-17 0 0,17 0-16,-36 0 15,19 0-15,-1 0 16,18 0 0,-18 0-16,0 0 0,18 0 15,35 0-15,-35 0 16,0 0-16,0 0 15,0 0-15,0 0 16,18 0-16,17 0 16,-35 0-16,17 0 15,18 18-15,-52-18 0,34 18 16,54-1 0,-89-17-16,53 0 15,-53 0-15,18 0 0,0 0 16,0 0-1,0 0-15,18 18 16,-18-18-16,17 0 0,-17 0 16,18 0-16,-18 0 15,-1 0-15,1 0 16,0 0 0,0 0-16,0 0 15,0 0-15,18 0 16,-19 0-16,1 0 0,0 0 15,0 17-15,-35-17 16,35 0-16,0 0 16,17 0-16,-17 0 15,-35 0-15,35 0 16,-18 18-16,36 0 16,-19-18-16,19 0 15,0 17-15,-18-17 16,-1 36-16,1-36 15,0 0-15,0 17 16,-18-17 0,18 0-16,0 18 0,-17-18 15,-1 18-15,0-18 16,0 0-16,1 0 16,17 0-16,-18 0 15,-17 0-15,34 0 16,1 0-16,-17 0 15,-1 0-15,-17 0 16,17 0-16,-18 0 16,1 0-16,0 0 15,-1 0 1,1 0-16,17 0 16,1 0-16,-19 0 15,36 0-15,0 0 16,-18 0-16,1 0 0,17-18 15,-18 18 1,0 0-16,-35-18 16,35 18-16,-17 0 15,0-17 1,-1 17-16,1 0 16,0 0-1,-1 0 32,1 0-47,-1 0 31,-17-18-15,18 18 0</inkml:trace>
  <inkml:trace contextRef="#ctx0" brushRef="#br0" timeOffset="136934.57">12770 17268 0,'0'0'0,"71"36"15,35-19-15,35 1 16,71 17-16,34 1 15,354 34 1,-371-52-16,177-1 16,-159 1-16,-35-18 15,246 0-15,107 0 16,-177 0 0,-106 0-16,-53 0 15,36 0-15,229 35 16,-282-35-16,70 0 15,-35 0-15,-18 0 16,18 0-16,106 0 16,-89 0-16,-123 0 15,71 0-15,0 0 16,-142 0-16,107-17 16,-142-1-16,53 0 15,-17 1-15,-1-1 16,-17 1-16,0-1 15,-18 0-15,1 1 16,-1-1-16,71 0 16,-89 1-16,72-1 15,16-17-15,125-18 16,-142 35-16,18-17 16,-36 35-1,-34-18-15,17 1 0,-36-1 16,1 0-1,-1 18 1,-17-17-16,18 17 16,-18-36-16,0 19 15,18-1 1,-1 1-16,-17-36 16,0 0-16,0 0 0,18-18 15,-18-70 1,0 88-16,0 18 15,0 0-15,0 17 16,0 0-16,0 1 16</inkml:trace>
  <inkml:trace contextRef="#ctx0" brushRef="#br0" timeOffset="138297.63">22719 16492 0,'17'0'62,"19"-17"-46,34-1-16,1-17 15,35 35-15,35-35 16,-18 35-16,318-53 16,-212 53-1,-17 0-15,35 0 0,-159-18 16,124 18-16,-71-18 15,-88 18-15,88-17 16,-123 17 0,35-18-16,-18 18 0,0 0 15,0-18-15,-17 18 16,0 0-16,-1 0 16,-17-17-1,18 17 1,0 0-1,-1 0 17,1 0-32,0 0 15,-18-18-15,17 18 16,1 0-16,-1 0 16,1 0-16,17-17 15,-17 17-15,17 0 16,-17-18-16,0 18 15</inkml:trace>
  <inkml:trace contextRef="#ctx0" brushRef="#br0" timeOffset="140352.59">25294 16087 0,'35'0'62,"18"0"-62,-35 0 16,35 0-16,-18 0 15,0 0-15,1 0 16,-1 0-16,18 0 16,-18 0-16,-17 0 15,-1 0-15,-34 0 94,-19 35-78,1-17-1,0-1 1,-36-17-16,36 36 16,-18-19-16,18-17 0,-18 18 15,35-1 1,-17-17-16,17 18 15,1-18 64,-1 0 30,18-18-93,0 1-1,0-1 16,0 1-31,0-1 16,18 0 0,-1 18-1,-17-17-15,0-1 47,18 18-31,-18-18 15,18 18-15,-1 0 124,1 0-108,-18 18-17,0 0 1,0-1-16,0 1 15,0 0-15,0 17 16,0-18 0,0 1-16,0 0 15,0-1 1,0 1 156,18-18-141,-18 18-15,0-1 15,17-17 78,1-17-93,-18-1 0,17 18-16,1-35 0,0 17 15,-1 0 1,1 1-16,0-1 15,-1 1-15,19-1 16,-19 0 0</inkml:trace>
  <inkml:trace contextRef="#ctx0" brushRef="#br0" timeOffset="150033.24">15205 16404 0,'0'-17'94,"0"-19"-78,0 1-16,0 17 15,0-35 1,-18 18-16,18-18 0,0 0 16,0-17-16,0-18 15,-18 52-15,18-52 16,0 18-16,-35-89 16,17 106-1,18 35-15,0-17 16,0 0-16,0 17 15,0-17-15,0 17 16,0-17-16,0-18 16,0 35-16,0-17 15,0 17-15,0 1 16,0-1-16,0 0 0,0 1 31,0-1 0,18 18-15,0 0 62,-18-17-62,17 17-16,1-18 15,0 18-15,17 0 16,-18-18-16,36 1 16,0-1-16,18 18 15,-1 0-15,36-18 16,35 1-16,-17 17 16,-71 0-16,70 0 15,1 0-15,-54 0 16,1 0-16,52 0 15,-35 0-15,18 0 16,0 0 0,-53 0-16,-18 0 15,18 0-15,-18 0 16,18 0-16,0 0 16,0 0-16,0 0 15,-18 0-15,-17 0 16,35 0-16,0 0 15,-35 0-15,17 0 16,-18 0-16,1 0 16,0 0-16,-1 0 15,19 0 1,-19 0-16,19 0 0,-19 0 16,1 0-1,-1 0 1,1 17 31,0-17-32,-18 18 1,0 35-16,35-18 16,-35 0-16,18-17 15,-18 17-15,17-17 16,-17 35-16,0-18 15,0 36-15,0-18 16,0 17-16,0 54 16,-17-54-16,-1-52 15,18 52-15,-18-17 16,18 0-16,0-35 16,0 17-16,-17-17 15,17-1 1,0 1-1,-18 0 1,18-1-16,0 1 31,-18-18 1,18 35-17,-17-35-15,17 18 16,-35 17-16,-1 1 15,1-1-15,-36 18 16,36-36-16,-71 54 16,71-36-1,0-17-15,0-1 16,-1 1-16,-17-18 16,0 18-16,0-18 0,1 0 15,-1 0 1,0 17-16,-18-17 15,1 18-15,34-18 0,-17 0 16,-52 35 0,34-35-16,-17 0 15,53 0-15,-54 0 16,-34 0-16,-36 18 16,71 0-1,-53-18-15,70 0 0,1 0 16,17 17-16,0-17 15,35 0-15,-17 0 16,17 0-16,-17 0 16,0 0-1,-18 0-15,35 0 16,-17 0 0,17-17-1,1 17 1,-1 0-16,0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22:21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22966 9454 0,'17'0'313,"1"0"-266,0 0-32,-1 0 17,1 0-1,-1 0-15,1 0-1,0 0 1,-1 0 15,1 0 0,0 0-31,-1 0 16,19 0 0,-19 0-16,1 0 15,-1 0-15,1 18 16,17-18-1,-17 0-15,0 0 16,17 0-16,-17 18 16,-1-18-16,1 0 15,0 0 1,17 0-16,-18 0 16,19 0-1,-1 0-15,0 0 16,1 0-16,16 0 0,-16 0 15,-19 0-15,19 0 16,-1 0-16,-17 0 16,-1 0-16,1 0 15,-1 0-15,1 0 16,0 0 0,17 0-1,-17 0-15,17-18 16,-17 18-16,-1 0 15,1 0-15,0 0 16,-1-18 0,1 18 31,-1-17-1,-17-1-30,18 18-16,0-17 16,-1-1-1,-17 0 1,0 1-16,18 17 16,-18-18-1,18 18 16,-1-18-15,1 18 172,0 0-173,-1 0 1,1-17-1,-1 17 1,1 0-16,0 0 16,-1 0-16,19 0 15,-19 0 1,19 0-16,-19-18 16,1 18-16,17 0 15,-17 0-15,17 0 16,0 0-1,-17 0-15,17 0 16,1 0-16,16 0 16,1 0-16,-17 0 15,-1 0-15,0 0 16,0-18-16,1 18 16,-19 0-16,1 0 15,0-17-15,17 17 16,0 0-16,-17 0 15,17 0-15,0 0 16,18 0-16,-35-18 16,35 18-16,0 0 15,0-17-15,-18 17 16,18 0-16,0-18 16,-18 18-16,0 0 15,36 0-15,-36 0 0,18 0 16,-35 0-1,70-18-15,-17 18 0,-1 0 16,-35 0-16,71 0 16,-18 0-16,1 0 15,16 0 1,-52 0-16,36 0 16,-19 0-16,1 0 15,-54 0-15,54 0 16,-18 0-16,0 0 0,17 0 15,-17 0-15,0 0 16,53-17-16,-36 17 16,-17-18-16,0 18 15,-17-18-15,16 18 16,1 0-16,0 0 16,-17-17-16,-1 17 15,-18 0-15,19 0 16,-1 0-16,-17 0 15,-1-18-15,1 18 16,17 0-16,-17 0 16,17 0-16,-17 0 15,35 0-15,0 0 16,-18 0-16,0 0 16,-17 0-16,-1 0 15,1 0-15,0 0 16,-1 0-16,19 0 15,-19 0-15,1 0 16,0 0-16,34 0 16,-16 0-16,-19 18 15,19-18-15,-1 17 16,-17 1-16,-1-18 16,1 0-16,0 0 31,-1 0-16,1 0 1,-1 0 31,1 0 0,0 0-32,-1 0 17,1 0-1,-18-18-31,18 18 16,-1 0-16,-17-17 15,18 17-15,0 0 47,-1 0-16,1 0 1,-1 0-17,1 0 1,0 0 15,17 0-15,-17 0 15,-1 0-31,1 0 16,0 0 15,-1 0-16,1 0 17,-18-18-17,17 18 1,1 0 15,0 0-15,-1 0-1,1 0 1,0 0 0,-18-18 15,17 18-31,1 0 78,0 0-62,-1 0 31,-17-17-32,18-1 16,0 18-15,-1 0 0,1-18 15,-1 18 0</inkml:trace>
  <inkml:trace contextRef="#ctx0" brushRef="#br0" timeOffset="8307.78">13388 13899 0,'17'0'109,"36"0"-109,18 0 16,52 0-16,18 0 16,36 0-16,-1 0 15,53-17-15,71 17 16,-159 0-16,89 0 0,-71-18 16,35 18-1,-159 0 1,0 0-16,-17 0 0,-1 0 15,1 0 1,35 0-16,-18 0 16,0 0-16,18 0 15,-35 0 1,0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23:04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5344 7973 0,'0'17'250,"18"-17"-235,0 0 1,17 0-16,-17 0 16,-1 0-16,18 0 15,1 0-15,-1 18 16,-17-18-16,17 0 16,18 0-16,0 0 15,-18 0-15,0 0 16,1 0-16,-1 0 15,0 0-15,18 0 16,-18 0-16,-17 0 16,17 0-16,1 0 15,-1 0-15,0 0 16,0 0-16,18 0 16,-17 0-16,-1 0 15,0 0-15,-17 0 16,17 0-16,18 18 15,-18-18 1,1 0-16,-1 0 16,18 0-16,0 0 0,-18 0 15,18 17 1,-18-17-16,18 0 16,-35 0-16,17 0 0,18 0 31,-36 0-31,1 0 15,35 0-15,35 0 16,-52 18-16,16-18 16,-34 18-1,70-1 1,-52-17-16,-1 0 16,0 0-1,18 0-15,-18 0 0,18 0 16,71 36-1,-89-36-15,36 0 16,-19 17-16,19-17 16,70 0-16,36 18 15,-142-18 1,53 0-16,35 17 16,-17-17-16,-53 0 15,35 0-15,1 18 16,-19-18-1,54 18-15,-89-18 0,88 0 16,-34 0 0,16 0-16,19 0 15,-18 17-15,-18-17 0,18 0 16,0 0-16,-54 18 16,-16-18-16,34 0 15,-17 0-15,18 18 16,-1-18-16,54 0 15,-18 17 1,-18-17-16,-35 0 16,0 0-16,35 0 0,-18 0 15,1 0-15,-18 0 16,17 0 0,19 0-16,-36 0 15,-1 0-15,37 0 16,-36 0-16,0 0 15,-18 0-15,0 0 16,0 0-16,-17 0 16,17 0-16,1 0 15,16 0-15,-16 0 16,-1 0-16,-17 0 16,-1 0-16,19 0 15,-19 0-15,36-17 16,-18 17-16,-17 0 15,0 0-15,17-18 16,0 18-16,1 0 16,-1-18-1,-18 18 1,1 0 0,0 0-16,-1 0 15,1 0 1,0 0-1,-18-17-15,17 17 16,1 0 0,0 0-16,-1 0 0,1 0 15,-1 0 1,19 0 0,-19 0-16,19 0 15,-19 0 1,1-18-16,17 18 15,-17-18-15,-1 18 16,1 0-16,0 0 16,-1 0-16,1 0 15,17 0-15,-17 0 16</inkml:trace>
  <inkml:trace contextRef="#ctx0" brushRef="#br0" timeOffset="1037.46">14005 8079 0,'0'0'0,"18"0"16,17 0 0,0 0-1,1-18-15,34 18 16,18 0-16,89 0 15,-71 0-15,105-18 16,36 1-16,-18 17 16,71-18-16,-123 0 15,158-34-15,71 34 16,-124 18 0,265-35-16,-301 17 0,284 18 15,-178-18-15,36 18 16,-158 0-16,140 0 15,-140 0-15,122 0 16,-122 0-16,122 0 16,-52 0-16,-88 0 15,211 0-15,-282 0 16,247 0-16,-123 0 0,17 0 16,-52 0-16,122 0 15,177 0-15,-35 0 16,-247 18-16,194 17 15,106 18 1,-300-35-16,53-18 0,-177 17 16,124 1-16,-194-18 15,71 18 1,-71-18-16,-18 0 0,-17 0 16,17 17-16,-18-17 15,1 0 1,0 0-16,35 18 15,-36-18 1,-17 18-16,18-18 0</inkml:trace>
  <inkml:trace contextRef="#ctx0" brushRef="#br0" timeOffset="7490.96">7108 9754 0,'18'0'109,"17"0"-109,0 0 16,71-17-16,0-1 15,-18 0-15,36-17 16,35 35-16,-18-35 16,-88 35-16,88-18 15,35 1-15,36-1 0,-36 18 16,-52 0-16,52 0 15,-53 0 1,54 0-16,-71 0 16,35 0-16,-71 0 15,-17 0-15,0 0 16,18 0-16,-36 0 16,0 0-16,1 0 15,-1 0 1,-18 0-16,19 0 15,-1 0-15,-35-18 0,18 18 16,17 0 0,-17 0-16,-1 0 15,1 0-15,35-17 16,-36 17-16,1 0 16,0 0-16,-1 0 15,-17-18 1</inkml:trace>
  <inkml:trace contextRef="#ctx0" brushRef="#br0" timeOffset="20171.62">4198 16810 0</inkml:trace>
  <inkml:trace contextRef="#ctx0" brushRef="#br0" timeOffset="24892.86">7267 12594 0,'0'18'47,"0"-1"-31,0 1-16,0 17 16,0-17-16,0 0 15,0-1 1,18-17-1,-1 0-15,19 0 16,-19 0-16,1 0 16,-1 0-16,1 0 15,0 0-15,17 0 16,-17 0 0,-18-17-1,0-1 1,17 18-16,-17-18 15,0 1-15,0-1 16,0 0 0,-17 1-16,17-1 15,-18 18 1,18-17-16,-18 17 16,1 0 15,-1 0-16,0 0-15,1 0 32,-1 0 15,18 17-32,-17-17 1,17 18-1,-18-18-15,18 17 16</inkml:trace>
  <inkml:trace contextRef="#ctx0" brushRef="#br0" timeOffset="26408.17">11447 12100 0,'18'0'78,"53"36"-78,-1 16 16,36-34-16,88 88 15,-123-71 1,52 36-16,-17-18 16,-88-53-1,87 35-15,-52-17 16,0-18-1,18 0-15,-54 0 63</inkml:trace>
  <inkml:trace contextRef="#ctx0" brushRef="#br0" timeOffset="27080.38">12153 12118 0,'-18'0'31,"1"18"-31,-36 17 16,18 0-16,-1 0 15,-34 18-15,17 0 16,-18 18-16,54-54 0,-19 19 16,19-19-1,-1 1-15,0 0 16,1-1 0,17 1-1,-18-18-15,18 18 16,-18-18-16,18 17 47,-17-17-47,17 18 15,-35-1-15,35 1 16,-18-18-16,18 18 109</inkml:trace>
  <inkml:trace contextRef="#ctx0" brushRef="#br0" timeOffset="41309.11">10371 14393 0,'18'-35'79,"0"17"-64,-1 1-15,-17-1 0,18 18 16,-18-35-16,18 35 15,-18-18 1,17 1 0,-17-1-1,18 18-15,-18-18 16,18 18-16,-1-17 16,-17-1 15</inkml:trace>
  <inkml:trace contextRef="#ctx0" brushRef="#br0" timeOffset="42354.41">10636 14041 0,'0'0'16,"18"0"140,-18 17-124,0 1-32,0 35 15,0 0-15,0-18 16,0-17-16,0-1 15,0 1 1,-18-53 203,18 17-204,0 0-15,0 1 0,0-1 16,0 0-16,0 1 16,0-1-1,0 0 1</inkml:trace>
  <inkml:trace contextRef="#ctx0" brushRef="#br0" timeOffset="42793.75">10601 14093 0,'-18'0'15,"0"0"17,1 0-32,-1 0 15,-17 18-15,17-18 16,1 18 0,-1-1-16</inkml:trace>
  <inkml:trace contextRef="#ctx0" brushRef="#br0" timeOffset="60930.86">22877 14464 0,'0'-18'93,"36"18"-77,-19-17-16,19-1 16,-1 18-16,18 0 15,0-18-15,0 1 16,-18-1-16,35 18 15,-52-18 1,0 18-16,-1 0 31,1 0 126,-18-17-142,18 17 48,-1 0-16,1 0-16,-18-18-16,18 18 1</inkml:trace>
  <inkml:trace contextRef="#ctx0" brushRef="#br0" timeOffset="61676.35">23301 14182 0,'17'0'62,"1"0"-62,17 0 16,-17 0-16,35 17 16,-35-17-16,-1 18 15,18-18-15,-17 18 16,0-1 0,-1-17-16,-17 18 31,0 0 0,-17-1-15,-1 1-16,0 17 15,-17-17-15,18 17 16,-19-17-16,19 17 16,-1-35-16,0 18 15,-17 17 1,0-18-1,17-17 32</inkml:trace>
  <inkml:trace contextRef="#ctx0" brushRef="#br0" timeOffset="63323.98">22172 14358 0,'18'0'46,"-1"0"-30,1 18 0,35 35-1,-36-18-15,36 0 16,-53 18-16,53 35 16,-35-52-16,-1-1 15,1 0 1,-18-17-16</inkml:trace>
  <inkml:trace contextRef="#ctx0" brushRef="#br0" timeOffset="63932.15">22454 14376 0,'-35'17'63,"0"19"-63,-18-1 16,-18 18-1,36-18 1,17-35-16,-17 35 15,35-17-15,-18-18 0,1 18 16,17-1 0,-18-17-1,18 18 17,-18-18-17,18 18 1,-17-18-1</inkml:trace>
  <inkml:trace contextRef="#ctx0" brushRef="#br0" timeOffset="86853.23">31873 14005 0,'0'-35'47,"0"0"-31,-17-1-16,17-16 15,-18 16-15,0-17 16,-17-17-16,35 35 15,-35-36-15,-142-229 16,124 212 0,1 0-16,-37-36 15,1 1-15,71 70 16,-54-53-16,18 35 16,-17-17-16,-19 0 15,19 18-15,-18-19 0,35 1 16,-71 0-16,54 0 15,-89-71-15,71 71 16,-1 0-16,-122-71 16,140 106-16,-70-18 15,0-17 1,35 35-16,-70-35 0,52 53 16,-87-53-16,17 17 15,70 36-15,-52-36 16,52 36-16,-70-18 15,-88-35 1,53 35-16,35 0 0,53 18 16,-53-1-16,-106-34 15,106 35-15,-53-18 16,-18-18-16,36 36 16,0 0-16,70 17 15,-18-17-15,-140-18 16,158 35-16,-105-35 15,34 36-15,124-1 16,-123-35-16,-18 18 16,53 17-16,-35-17 15,70 35-15,18 0 16,0 0-16,-35 0 16,17 0-16,18 0 15,-18 0-15,-106 0 16,124 0-16,-88 0 15,53 17-15,34 1 16,-52 17-16,-211 89 16,228-71-1,36 0-15,-106 35 16,71-35-16,-124 35 16,159-53-1,0 1-15,35-1 16,-35 0-16,-106 36 15,194-54-15,-71 54 16,1-18-16,17 0 16,0 0-1,18-1-15,-18 1 0,53-17 16,-52 34-16,-89 18 16,123-52-1,-35-1-15,-70 0 16,35 18-1,17-18-15,18-35 16,-123 71 0,123-18-16,-17-18 15,35 0-15,-18 18 16,-18-17-16,18-1 16,1-17-16,16 17 15,-16-17-15,-19 17 16,18-18-16,18 1 15,-18 17-15,36-17 16,-36 17-16,35-35 16,18 18-16,-35 17 15,-18 0-15,0 1 16,54-19-16,-178 72 16,177-89-1,-17 35-15,-18 0 16,52-17-16,-17-1 15,18 1-15,0 0 16,-18-1-16,35 1 16,-17 0-16,-18 17 15,18-17-15,-18 17 16,35-18-16,-17-17 16,17 36-16,1-19 15,-19-17-15,36 18 16,-17-18-1,-1 18-15,1-1 16,-1-17-16,0 18 16,-17 0-16,17 17 15,1-35 1,17 17-16,-18-17 16,18 18-16,-18-18 0,1 18 15,-1-1 1,-35 36-16,36-35 15,-1 0 1,-17 17 0,17-35-16,18 17 15,-18-17 32,1 0-31,-1 0 31,18 18-32,-18-18 1,1 0 78,-1 18-79,1-1 17,-19-17-17,36 36-15,-17-36 16,-1 17-1</inkml:trace>
  <inkml:trace contextRef="#ctx0" brushRef="#br0" timeOffset="87933.69">13317 12771 0,'-17'17'79,"-1"1"-79,0 17 15,18-17 1,0-1-16,-17 1 15,17 0 1,0-1-16,0 19 16,0-19-16,17-17 47,36 0-32,0 0 1,0-17-16,-18-1 15,1 18-15,-19-18 16,18 18-16,-17 0 0,0 0 16,17-17-1,-17 17-15,-1 0 16,-17-18 0,18 18-1,-18-18 63,-18 1-62,18-1-16,-35 0 16,17 1-16,-17-1 15,0 1-15,17 17 16,1-36-1,-1 36 1,0 0 15,1 0-15,-1 0 0,0 0-1,18 18 48,-17-18-48,-19 18 1,36-1 0,-17 1-16,-1-18 15,18 17 1,0 1 109</inkml:trace>
  <inkml:trace contextRef="#ctx0" brushRef="#br0" timeOffset="91489.93">10918 14146 0,'-17'-17'125,"17"-1"-125,0 0 16,-18-17-16,0-18 15,1 18-15,17-18 16,-18-17-16,0 17 15,-17-53-15,18 71 16,17 17 0,0-35-16,0 35 15,0 1-15,-18-1 0,0 0 16,18 1-16,0-1 16,0 0-1,0 1-15,0-1 16,0-17-1,0 17 1,0 1-16,0-1 0,0 0 16,0-17-1,0 17-15,0 1 16,0-36-16,18 35 16,0-17-1,-18 17-15,0 1 16,0-1-16,0 0 15,17 18 1,-17-17 0,18 17 15,-1-18-15,1 18-1,0 0-15,-1 0 16,1-17-1,0 17-15,17-18 16,-17 18-16,70-18 16,18 1 15,-36 17-31,-35 0 0,1 0 16,17-18-1,0 18-15,-1 0 16,37 0-16,-1 0 15,-53 0-15,71 0 16,-18-18-16,18 18 16,35 0-16,18 0 15,-36 0 1,-35 0-16,-17 0 16,0 0-1,-36 0-15,53 18 16,-35 0-16,-18-18 0,53 17 15,1-17-15,-54 0 16,35 0 0,1 18-16,-36-18 0,36 18 15,52-18-15,-52 17 16,17-17 0,-53 18-16,18-18 15,-17 0-15,-1 0 16,-18 0-16,19 0 15,-19 0-15,19 0 16,-19 0-16,1 0 16,0 0-16,17 0 15,0 0-15,-17-18 16,17 18-16,-17 0 31,-1 0 0,1 0-15,0 0 0,-1 0 15,-17 18 31,0-1-62,0 36 16,0-17-16,0-1 16,0 0-16,0 0 15,0 1-15,0-1 16,0 18-16,0 0 0,0 0 16,0-18-1,0-17-15,-17 35 16,17-18-16,0 0 15,-18 0-15,18 1 16,-18-19 0,18 19-16,-17-1 15,17-17 1,-18-18 0,18 35-16,0-18 15,-18-17 1,1 18 15,-1 0-15,-35 17-1,36-35 1,-19 35 0,1-17-1,17 0 1,-17-1-16,17 1 15,-17-1 1,-18 19-16,18-36 16,0 17-16,-1 19 15,-34-19 1,35 1 0,-18 0-16,17-18 15,1 17-15,0-17 0,-36 36 16,18-36-16,18 17 15,-18 1-15,0-18 16,0 17-16,-88-17 16,88 0-1,-17 0-15,-1 0 16,18 0-16,-17 0 16,-18 18-16,35-18 0,-18 0 15,36 0 1,-53 0-16,35 0 0,-18 0 15,-17 0-15,53 0 16,-36 0 0,1 0-16,34 0 0,-17 0 15,18 0 1,0 0-16,0 0 16,-1 0-16,-17 0 15,36 0-15,-19 0 16,1 0-16,18 0 0,-19 0 15,19 0 1,-1 0-16,0-18 16,1 18-16,-1 0 31,0 0-31,18-17 16,-17 17-1,-1 0 1,0 0 62,1 0-62,17-18-16,-18 18 15,1 0 1,-1 0-1,0 0 1,18-17-16,-17 17 16,-19 0-16,19 0 15,-1 0 1,0 0-16,1 0 16,-1 0-1,1 0-15,-1 0 47,0 0-16,1 0 16,17-18 94,0 0-16,0 1-94,0-1-15,0 0-1,0 1 17,0-1-17,0 0 16,0 1-15</inkml:trace>
  <inkml:trace contextRef="#ctx0" brushRef="#br0" timeOffset="104595.9">24253 7479 0,'18'0'16,"0"0"31,-1 0-32,1 0-15,17 0 16,18 0-16,-18 0 16,124 0-16,-18 0 15,-17 18-15,52-18 16,-53 0-16,-52 0 15,53 0-15,-54 0 16,54 0-16,34 0 16,1-18-16,159 18 15,-72 0-15,-69 0 16,-1-53-16,-17 35 16,-88 1-16,-1-36 15,-35 35-15,1 1 16,-1-19-16,-17 1 15,-1 17-15,-17-17 0,36 0 16,-1-18 0,0 0-16,18-35 15,-35 35-15,-1-53 16,1 0-16,0 53 0,-18 0 16,0 18-1,0-18-15,0 18 16,0 17-16,-18-17 0,0 17 15,18-17-15,-17 35 16,-1 0 0,0 0-1,1 0 1,-54 0-16,-35 35 0,18-17 16,-124 0-16,18-1 15,-70-17-15,158 0 16,-106 0-16,-88 0 15,195 0-15,-107 0 16,0 18-16,-52-1 16,52 1-16,0 17 15,-52 18-15,140-53 16,-70 36-16,141-36 16,-35 17-16,18-17 15,-1 0-15,1 0 16,-19 0-1,1 0-15,53 0 16,0 0-16,17 18 16,0-18-16,18 18 109,18 17-109,35 0 16,-18 18-1,53 35-15,-35-35 16,0 18-16,35 34 16,-70-69-16,17 34 15,1 19-15,-1-37 16,0 19-16,-17-36 15,-1-35-15,-17 18 0,18-18 16,-18 18 0,0-1-16,18-17 15,-1 0 32,-17 18-16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25:55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3475 8678 0,'0'18'63,"-18"-18"-48,18 35-15,0-17 16,0 0 0,0-1-16,0 36 15,-18 18-15,1-1 16,-1 36-16,0-35 15,1-1-15,-1 36 16,1-35-16,17 70 16,-18-71-16,18 1 15,-18-18-15,18 35 16,-17-35-16,17 0 16,-18 0-16,18 17 15,-18-17-15,1-18 16,-1 36-16,18-1 15,0-34-15,0 17 16,0 0-16,0-18 16,0 18-16,0 0 15,0 0-15,0-18 16,0 18-16,0-18 16,0 18-16,0-18 15,0 36-15,0-36 16,0 36-16,0-18 15,0-18-15,0 18 16,0 17-16,0-34 16,0 52-16,0-18 15,0-17-15,0 18 16,0 35-16,0-18 16,0-35-16,18 0 15,-18 17-15,0 36 16,0-18-16,0-17 0,0-18 15,0 17 1,0-17-16,0 18 16,0-1-16,0-17 15,0 35-15,0 1 0,0-1 16,0-71 0,0 54-16,0 0 15,0 17-15,0 35 0,0-105 16,0 105-16,-18-34 15,18-37-15,0 19 16,-18 53-16,18-54 16,-17-35-16,17 71 15,0-53-15,0-18 16,0 18-16,0 0 16,0 18-16,0-1 15,0-17-15,0 0 16,0 0-16,0 0 15,0 0-15,0-18 16,0 18-16,0-18 16,0 1-16,0 17 15,0-1-15,0-16 16,0-1 0,0 0-16,0 1 0,0-1 15,0 0-15,0 0 16,0 1-16,0-1 15,0 18-15,0-18 16,17 0-16,-17 1 16,18-1-16,-18-17 15,0 17-15,0 0 16,0 18-16,0-35 16,0 17-16,0 0 15,18 18-15,-18-17 16,0-19-16,0 18 15,17 1-15,-17-1 0,18 18 16,-18 0 0,0-18-16,0 36 15,18-54-15,-1 54 16,-17-1-16,18-34 0,-18 34 16,18 1-1,-1-36-15,18 18 16,-17 35-16,17-35 15,-17 0-15,17 0 0,-17 17 16,17-17-16,0 18 16,1-36-16,17 18 15,88 88 1,-124-123-16,54 35 16,0-18-16,-36 0 15,35 1-15,19-1 16,-1 18-16,-18-18 15,36 18-15,0 0 16,17 0-16,-17-18 16,0 0-16,18 1 15,158 34 1,-141-52-16,-53 0 16,53-1-16,159 18 15,-141-17-15,52 0 16,-16-1-16,-72 1 15,106 17-15,-88-35 16,106 53-16,-88-35 16,-53-1-16,106 1 15,-124 0-15,141 17 16,-70-17-16,-53-1 16,105 1-16,19 17 15,-72-17-15,89 17 16,-88 0-16,35-17 15,106 17-15,-35 1 16,-160-36-16,125 17 16,-89-17-16,35 36 15,71-19-15,-123 1 16,87-1-16,89 1 16,-71 0-16,-70-18 15,88 17-15,-35 1 16,-106-18-16,194 18 0,-106-18 15,35 35-15,-70-35 16,158 0-16,-17 0 16,-88 0-1,-1 0-15,36 0 0,-17 0 16,17 0-16,35 0 16,-35 0-16,-141 0 15,176 0-15,-88-18 16,53 1-16,0-19 15,-18 1 1,177-88-16,-195 87 16,-34-17-1,-36 1-15,35-19 16,-35 36-16,-17-1 16,17-17-16,0 18 15,-88 18-15,53-1 0,-36-17 16,107-36-1,-107 53-15,1-34 16,35-1-16,-36 0 16,-35 35-16,1-17 15,17 0-15,0 17 16,-36 0-16,1 18 16,0-17-16,17-1 15,0 18-15,18-35 16,-18 17-16,-17 18 15,0-18-15,-1 1 16,1 17 0,17-18-16,-17 18 15,-1-18-15,19 1 16,-1 17-16,0-35 16,0 17-16,1 18 15,-36-35-15,17 35 16,1 0-16,-18-18 31</inkml:trace>
  <inkml:trace contextRef="#ctx0" brushRef="#br0" timeOffset="1002.6">19773 17145 0,'18'0'94,"-1"0"-78,19-18-16,-19 18 15,36-17-15,-18-1 16,1 0-16,17 1 16,-36-1-16,36 18 15,-18-17-15,18-1 16,-35 0 0,-36 36 77,-17 17-93,17 0 16,1-17-16,-1 17 16,-17-17-16,35 0 15,-18-1-15,1 1 16,17 17-1,-18-17-15,0-1 0,18 1 16,0 0 0,0-1-1,-17-17-15,17 18 16,0 0 15,0-1 0,-18 1-31,18 0 63,-18-18-32,18 17-31,-17-34 188,17-1-173,0 0-15,-18 18 16,18-35 0</inkml:trace>
  <inkml:trace contextRef="#ctx0" brushRef="#br0" timeOffset="1494.31">19808 17127 0,'18'0'93,"0"0"-93,-1 0 16,-17 18 0,18 0-16,-1-1 15,19-17-15,-19 0 16,-17 18-1,18-18-15,0 0 16,-18 18-16,0-1 31,17-17-31,-17 18 16</inkml:trace>
  <inkml:trace contextRef="#ctx0" brushRef="#br0" timeOffset="3871.99">19826 17127 0,'18'-17'78,"-18"-1"-78,35 18 15,-18 0-15,19 0 16,-19 0-16,1 0 16,17-18-16,-17 18 15,0-17-15,17 17 16,0 0-16,-17 0 15,17 0 1,-17 0 0,-1 0-16,19 0 15,-19-18-15,1 18 16,17-17-16,-17 17 16,-1 0-1,1 0 16,0 0-15,-1 0 15,-17 17 32,0 1-48,-35 17 1,17 0-16,-17-17 16,18 17-16,-19-17 0,19 17 15,-19-35-15,36 18 16,-17-18-16,17 17 16,-18 1-1,18 0 1,-18-1-1,1-17-15,17 18 16,0 0-16,-18-1 16,0-17-16,18 18 15,-17-18-15,17 18 16,-18-18 156,-17 0-157,17 0 1,-35 0-16,36 0 16,-1-18-16,-17 0 15,0-17-15,35 17 16,-18 1 0,0-1-1,1 0 16,34 18 235,-17-17-250,18 17-1,-18-18-15,18 18 16,-1-17-16,1 17 16,-1 0-16,1-18 15,17 0-15,1 18 16,-19-17-16,19-1 15,-19 18 1,1 0 0,-1 0-1,1-18-15,0 18 16,-18-17 0,17 17-1,1 0 1,-18-18-16,18 18 62,-18-18-30,17 18-1,1 0-31,-18-17 15,18 17 267,-1 0-251,1 0 0,-18 17 63,0 1-94,-18 0 0,18-1 16,-35 19-1,17-1-15,18-17 16,-17-1-16,17 1 0,-18-1 15,18 1-15,-18-18 16,18 18-16,-17-1 16,-1 19-1,18-19 1,-18-17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87061-B70B-4885-8035-DB3310C9475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CB55F-5EF0-41BA-8235-C1BE6A3B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7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6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86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72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6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1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D991A3-9F16-4831-B4B9-BD37B868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1D43-B8D3-4018-8763-90AC85FD69D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459B8B-6CAF-46B4-8A6F-AC758A02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0DF868-4D18-4492-AC06-0415E993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96A-732A-473B-BFF9-54129C56EE23}" type="slidenum">
              <a:rPr lang="en-US" smtClean="0"/>
              <a:t>‹#›</a:t>
            </a:fld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4CA06EE-C2B1-47CE-AEA7-C86FD8CB93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8" r="19708"/>
          <a:stretch/>
        </p:blipFill>
        <p:spPr bwMode="auto">
          <a:xfrm>
            <a:off x="0" y="0"/>
            <a:ext cx="5791200" cy="6858000"/>
          </a:xfrm>
          <a:prstGeom prst="chevron">
            <a:avLst>
              <a:gd name="adj" fmla="val 192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32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橢圓 17">
            <a:extLst>
              <a:ext uri="{FF2B5EF4-FFF2-40B4-BE49-F238E27FC236}">
                <a16:creationId xmlns:a16="http://schemas.microsoft.com/office/drawing/2014/main" id="{D7B5B9C8-D1C9-4458-90C5-BBDD9301EF84}"/>
              </a:ext>
            </a:extLst>
          </p:cNvPr>
          <p:cNvSpPr/>
          <p:nvPr userDrawn="1"/>
        </p:nvSpPr>
        <p:spPr>
          <a:xfrm>
            <a:off x="9047491" y="5068031"/>
            <a:ext cx="3579937" cy="3579937"/>
          </a:xfrm>
          <a:prstGeom prst="ellipse">
            <a:avLst/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C81B588-3106-4DCB-B965-CCF9D9ABE1F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9" r="16975"/>
          <a:stretch/>
        </p:blipFill>
        <p:spPr bwMode="auto">
          <a:xfrm>
            <a:off x="8051800" y="-1658634"/>
            <a:ext cx="4575628" cy="453246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16134F-82A5-4681-BF0B-BBD78248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1D43-B8D3-4018-8763-90AC85FD69D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D110FE-3499-4A97-81B7-FB5506CC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8A7637C-F24B-4D98-88DE-1AE72C3F919C}"/>
              </a:ext>
            </a:extLst>
          </p:cNvPr>
          <p:cNvGrpSpPr/>
          <p:nvPr userDrawn="1"/>
        </p:nvGrpSpPr>
        <p:grpSpPr>
          <a:xfrm rot="344076">
            <a:off x="8044304" y="2424457"/>
            <a:ext cx="860702" cy="834890"/>
            <a:chOff x="8044304" y="2424457"/>
            <a:chExt cx="860702" cy="834890"/>
          </a:xfrm>
        </p:grpSpPr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8A1E4995-E829-4BD6-B2D7-385C8885A403}"/>
                </a:ext>
              </a:extLst>
            </p:cNvPr>
            <p:cNvSpPr/>
            <p:nvPr userDrawn="1"/>
          </p:nvSpPr>
          <p:spPr>
            <a:xfrm rot="712437">
              <a:off x="8781439" y="2743625"/>
              <a:ext cx="123567" cy="515722"/>
            </a:xfrm>
            <a:prstGeom prst="trapezoid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梯形 12">
              <a:extLst>
                <a:ext uri="{FF2B5EF4-FFF2-40B4-BE49-F238E27FC236}">
                  <a16:creationId xmlns:a16="http://schemas.microsoft.com/office/drawing/2014/main" id="{87E74B58-F8DA-4305-8597-240F2B255AA3}"/>
                </a:ext>
              </a:extLst>
            </p:cNvPr>
            <p:cNvSpPr/>
            <p:nvPr userDrawn="1"/>
          </p:nvSpPr>
          <p:spPr>
            <a:xfrm rot="2337033">
              <a:off x="8260646" y="2447718"/>
              <a:ext cx="160104" cy="668214"/>
            </a:xfrm>
            <a:prstGeom prst="trapezoid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梯形 13">
              <a:extLst>
                <a:ext uri="{FF2B5EF4-FFF2-40B4-BE49-F238E27FC236}">
                  <a16:creationId xmlns:a16="http://schemas.microsoft.com/office/drawing/2014/main" id="{30B87343-8952-4F39-90C4-4A6ABA4958AE}"/>
                </a:ext>
              </a:extLst>
            </p:cNvPr>
            <p:cNvSpPr/>
            <p:nvPr userDrawn="1"/>
          </p:nvSpPr>
          <p:spPr>
            <a:xfrm rot="3319023" flipH="1">
              <a:off x="8198286" y="2270475"/>
              <a:ext cx="97038" cy="405001"/>
            </a:xfrm>
            <a:prstGeom prst="trapezoid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6A337703-4F31-4DD2-99B1-38D04053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5B196A-732A-473B-BFF9-54129C56E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9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0B9A2F-C073-44A2-A4EA-89BE987D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1D43-B8D3-4018-8763-90AC85FD69D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2F4843-9153-4439-92B3-520D2028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6607A2-6206-4355-A549-42F96BD2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96A-732A-473B-BFF9-54129C56EE2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1EADD454-1D3B-40A6-B91A-01B110F3BC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69901"/>
            <a:ext cx="12192000" cy="889000"/>
          </a:xfrm>
        </p:spPr>
        <p:txBody>
          <a:bodyPr anchor="ctr"/>
          <a:lstStyle>
            <a:lvl1pPr algn="ctr">
              <a:buNone/>
              <a:defRPr sz="4000" b="1">
                <a:latin typeface="+mn-lt"/>
              </a:defRPr>
            </a:lvl1pPr>
            <a:lvl2pPr>
              <a:buNone/>
              <a:defRPr/>
            </a:lvl2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4DDCC9-A939-45F0-A062-065B269D4759}"/>
              </a:ext>
            </a:extLst>
          </p:cNvPr>
          <p:cNvSpPr/>
          <p:nvPr userDrawn="1"/>
        </p:nvSpPr>
        <p:spPr>
          <a:xfrm>
            <a:off x="5557838" y="1279527"/>
            <a:ext cx="1076325" cy="79374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FC82BE-8D69-4A55-A942-72E81873F910}"/>
              </a:ext>
            </a:extLst>
          </p:cNvPr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69152A4-0FB1-4539-AEB2-A2340276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E5DE33-C4FA-4864-A5B0-DC25A1573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572B56-5265-4067-BF8B-317F9EED1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A1D43-B8D3-4018-8763-90AC85FD69D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A0FAB3-EF8C-4BCD-A4F4-8F6F0652D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BBEAE8-A0C4-471D-9DB5-684D5FEF5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196A-732A-473B-BFF9-54129C56EE2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74AD91D-1DA2-4B32-AE5E-D211B7DF597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0593" y="0"/>
            <a:ext cx="3030675" cy="227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2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3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emf"/><Relationship Id="rId5" Type="http://schemas.openxmlformats.org/officeDocument/2006/relationships/customXml" Target="../ink/ink9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7.png"/><Relationship Id="rId7" Type="http://schemas.openxmlformats.org/officeDocument/2006/relationships/customXml" Target="../ink/ink10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27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29.png"/><Relationship Id="rId7" Type="http://schemas.openxmlformats.org/officeDocument/2006/relationships/customXml" Target="../ink/ink1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emf"/><Relationship Id="rId5" Type="http://schemas.openxmlformats.org/officeDocument/2006/relationships/customXml" Target="../ink/ink1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3.emf"/><Relationship Id="rId5" Type="http://schemas.openxmlformats.org/officeDocument/2006/relationships/image" Target="../media/image6.png"/><Relationship Id="rId10" Type="http://schemas.openxmlformats.org/officeDocument/2006/relationships/customXml" Target="../ink/ink1.xm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emf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emf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0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0.png"/><Relationship Id="rId5" Type="http://schemas.openxmlformats.org/officeDocument/2006/relationships/image" Target="../media/image19.png"/><Relationship Id="rId4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421AB7A-70B2-4DCF-A820-8E128D84A2EA}"/>
              </a:ext>
            </a:extLst>
          </p:cNvPr>
          <p:cNvSpPr txBox="1"/>
          <p:nvPr/>
        </p:nvSpPr>
        <p:spPr>
          <a:xfrm>
            <a:off x="5932714" y="1871436"/>
            <a:ext cx="59747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0" dirty="0">
                <a:effectLst/>
              </a:rPr>
              <a:t>Solution of </a:t>
            </a:r>
            <a:r>
              <a:rPr lang="en-US" sz="4000" b="1" dirty="0"/>
              <a:t>O</a:t>
            </a:r>
            <a:r>
              <a:rPr lang="en-US" sz="4000" b="1" i="0" dirty="0">
                <a:effectLst/>
              </a:rPr>
              <a:t>DE/PDE using </a:t>
            </a:r>
          </a:p>
          <a:p>
            <a:r>
              <a:rPr lang="en-US" sz="4000" b="1" i="0" dirty="0">
                <a:solidFill>
                  <a:srgbClr val="FFC000"/>
                </a:solidFill>
                <a:effectLst/>
              </a:rPr>
              <a:t>Neural Networks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E6CB18-08E3-4AF0-B051-421E6577EC16}"/>
              </a:ext>
            </a:extLst>
          </p:cNvPr>
          <p:cNvSpPr txBox="1"/>
          <p:nvPr/>
        </p:nvSpPr>
        <p:spPr>
          <a:xfrm>
            <a:off x="7518400" y="3863028"/>
            <a:ext cx="428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Bing Han, Lin    10/20/2020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F80268-71FF-4934-BCBB-79EB7042DE08}"/>
              </a:ext>
            </a:extLst>
          </p:cNvPr>
          <p:cNvSpPr/>
          <p:nvPr/>
        </p:nvSpPr>
        <p:spPr>
          <a:xfrm>
            <a:off x="6649357" y="3385457"/>
            <a:ext cx="5542643" cy="87086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2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C4D0126-9DFE-4A18-9CB1-5BF0687DE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Algorithm (</a:t>
            </a:r>
            <a:r>
              <a:rPr lang="en-US" altLang="zh-TW" dirty="0"/>
              <a:t>3</a:t>
            </a:r>
            <a:r>
              <a:rPr lang="en-US" dirty="0"/>
              <a:t>)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CC88C9D-2E07-459E-ACA6-74A5E7170AF1}"/>
              </a:ext>
            </a:extLst>
          </p:cNvPr>
          <p:cNvSpPr txBox="1"/>
          <p:nvPr/>
        </p:nvSpPr>
        <p:spPr>
          <a:xfrm>
            <a:off x="1771649" y="6481521"/>
            <a:ext cx="1042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Artificial Neural Networks for Solving Ordinary and Partial Differential Equations, I. E.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Lagaris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, A.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Likas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and D. I. Fotiadis, 1997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C87B43E-10B4-4590-8573-89452E729D2C}"/>
                  </a:ext>
                </a:extLst>
              </p:cNvPr>
              <p:cNvSpPr txBox="1"/>
              <p:nvPr/>
            </p:nvSpPr>
            <p:spPr>
              <a:xfrm>
                <a:off x="3940100" y="1602310"/>
                <a:ext cx="1249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C87B43E-10B4-4590-8573-89452E729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100" y="1602310"/>
                <a:ext cx="12491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79D42493-A92E-47A1-8090-8CC519381524}"/>
              </a:ext>
            </a:extLst>
          </p:cNvPr>
          <p:cNvSpPr/>
          <p:nvPr/>
        </p:nvSpPr>
        <p:spPr>
          <a:xfrm>
            <a:off x="2933700" y="2016484"/>
            <a:ext cx="3162300" cy="17910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9CDEAADF-CE14-4D88-856A-0FD61D7DA116}"/>
              </a:ext>
            </a:extLst>
          </p:cNvPr>
          <p:cNvGrpSpPr/>
          <p:nvPr/>
        </p:nvGrpSpPr>
        <p:grpSpPr>
          <a:xfrm>
            <a:off x="3189605" y="2212371"/>
            <a:ext cx="2750126" cy="1430067"/>
            <a:chOff x="1024035" y="2414283"/>
            <a:chExt cx="5080002" cy="2641603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707C8DBD-71AE-48C6-977A-D47409EA7B84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83C975C8-9322-4F57-9306-5C4ED7AD6A58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4E0AA704-EC7B-4311-BCA9-AE4824E839EE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A4C6EDE5-031C-48F9-9061-7758F975E4C3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FBDB215F-8F8A-4E8F-8C4C-37B73C6DA972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40973358-7A1F-46A4-BA87-BF62D44F8F7B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0246F621-D3AC-4F5F-9352-AC24C908DE38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15618827-8BBA-4368-A988-7C052BEFD719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A610313-F248-473B-BD23-5D534763CF0F}"/>
                </a:ext>
              </a:extLst>
            </p:cNvPr>
            <p:cNvCxnSpPr>
              <a:stCxn id="50" idx="6"/>
              <a:endCxn id="47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4409F6D-30ED-4FAC-AAD3-EDD53B132D27}"/>
                </a:ext>
              </a:extLst>
            </p:cNvPr>
            <p:cNvCxnSpPr>
              <a:stCxn id="50" idx="6"/>
              <a:endCxn id="48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AF7A615-EEC3-45BD-82C3-AFDAACF38376}"/>
                </a:ext>
              </a:extLst>
            </p:cNvPr>
            <p:cNvCxnSpPr>
              <a:cxnSpLocks/>
              <a:stCxn id="50" idx="6"/>
              <a:endCxn id="49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43F326F0-343B-44A7-A001-DADCB50065D5}"/>
                </a:ext>
              </a:extLst>
            </p:cNvPr>
            <p:cNvCxnSpPr>
              <a:cxnSpLocks/>
              <a:stCxn id="51" idx="6"/>
              <a:endCxn id="47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DE526049-1B52-4513-9817-E42BAFAF4391}"/>
                </a:ext>
              </a:extLst>
            </p:cNvPr>
            <p:cNvCxnSpPr>
              <a:cxnSpLocks/>
              <a:stCxn id="51" idx="6"/>
              <a:endCxn id="48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0F557383-2519-4399-B916-BB83EAACD6E4}"/>
                </a:ext>
              </a:extLst>
            </p:cNvPr>
            <p:cNvCxnSpPr>
              <a:cxnSpLocks/>
              <a:stCxn id="51" idx="6"/>
              <a:endCxn id="49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C02A7E1C-AB80-49EB-B50F-946E3B58616C}"/>
                </a:ext>
              </a:extLst>
            </p:cNvPr>
            <p:cNvCxnSpPr>
              <a:cxnSpLocks/>
              <a:stCxn id="47" idx="6"/>
              <a:endCxn id="37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476A8472-14A3-4F97-85C7-FEF34CDC649E}"/>
                </a:ext>
              </a:extLst>
            </p:cNvPr>
            <p:cNvCxnSpPr>
              <a:cxnSpLocks/>
              <a:stCxn id="48" idx="6"/>
              <a:endCxn id="37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8ED10746-5D29-4069-9640-3B93A7A39767}"/>
                </a:ext>
              </a:extLst>
            </p:cNvPr>
            <p:cNvCxnSpPr>
              <a:cxnSpLocks/>
              <a:stCxn id="49" idx="6"/>
              <a:endCxn id="37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2362B2AB-528C-4497-AD31-767484DAD29B}"/>
              </a:ext>
            </a:extLst>
          </p:cNvPr>
          <p:cNvCxnSpPr>
            <a:cxnSpLocks/>
            <a:stCxn id="37" idx="6"/>
            <a:endCxn id="53" idx="1"/>
          </p:cNvCxnSpPr>
          <p:nvPr/>
        </p:nvCxnSpPr>
        <p:spPr>
          <a:xfrm>
            <a:off x="5939731" y="2927405"/>
            <a:ext cx="11610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54D7C532-DF27-4F7B-8C2C-4265B61D35E7}"/>
              </a:ext>
            </a:extLst>
          </p:cNvPr>
          <p:cNvSpPr/>
          <p:nvPr/>
        </p:nvSpPr>
        <p:spPr>
          <a:xfrm>
            <a:off x="7100789" y="2212372"/>
            <a:ext cx="3784651" cy="1430066"/>
          </a:xfrm>
          <a:prstGeom prst="roundRect">
            <a:avLst/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菱形 53">
            <a:extLst>
              <a:ext uri="{FF2B5EF4-FFF2-40B4-BE49-F238E27FC236}">
                <a16:creationId xmlns:a16="http://schemas.microsoft.com/office/drawing/2014/main" id="{94808436-7DAB-4BDF-B418-9D1C839936FD}"/>
              </a:ext>
            </a:extLst>
          </p:cNvPr>
          <p:cNvSpPr/>
          <p:nvPr/>
        </p:nvSpPr>
        <p:spPr>
          <a:xfrm>
            <a:off x="4395731" y="4404483"/>
            <a:ext cx="1543999" cy="848168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5FC5526E-4600-461F-B188-A6C32C917D2B}"/>
              </a:ext>
            </a:extLst>
          </p:cNvPr>
          <p:cNvCxnSpPr>
            <a:cxnSpLocks/>
            <a:stCxn id="53" idx="2"/>
            <a:endCxn id="54" idx="3"/>
          </p:cNvCxnSpPr>
          <p:nvPr/>
        </p:nvCxnSpPr>
        <p:spPr>
          <a:xfrm rot="5400000">
            <a:off x="6873359" y="2708810"/>
            <a:ext cx="1186129" cy="30533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B0862769-5E9F-4E59-AD0F-D0031421D332}"/>
              </a:ext>
            </a:extLst>
          </p:cNvPr>
          <p:cNvCxnSpPr>
            <a:cxnSpLocks/>
            <a:stCxn id="54" idx="1"/>
            <a:endCxn id="33" idx="1"/>
          </p:cNvCxnSpPr>
          <p:nvPr/>
        </p:nvCxnSpPr>
        <p:spPr>
          <a:xfrm rot="10800000">
            <a:off x="2933701" y="2911995"/>
            <a:ext cx="1462031" cy="1916572"/>
          </a:xfrm>
          <a:prstGeom prst="bentConnector3">
            <a:avLst>
              <a:gd name="adj1" fmla="val 1156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CF2A67C7-8B38-4BDD-8920-77A1EBD26143}"/>
              </a:ext>
            </a:extLst>
          </p:cNvPr>
          <p:cNvSpPr/>
          <p:nvPr/>
        </p:nvSpPr>
        <p:spPr>
          <a:xfrm>
            <a:off x="2670926" y="5450047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544246B0-B05E-49BB-9C87-F3B764B3A85E}"/>
              </a:ext>
            </a:extLst>
          </p:cNvPr>
          <p:cNvCxnSpPr>
            <a:cxnSpLocks/>
            <a:stCxn id="54" idx="2"/>
            <a:endCxn id="57" idx="3"/>
          </p:cNvCxnSpPr>
          <p:nvPr/>
        </p:nvCxnSpPr>
        <p:spPr>
          <a:xfrm rot="5400000">
            <a:off x="4371231" y="4927577"/>
            <a:ext cx="471427" cy="1121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B004B88E-FF71-423A-9F0E-905BC374AD9F}"/>
                  </a:ext>
                </a:extLst>
              </p:cNvPr>
              <p:cNvSpPr txBox="1"/>
              <p:nvPr/>
            </p:nvSpPr>
            <p:spPr>
              <a:xfrm>
                <a:off x="4672049" y="4634309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Error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B004B88E-FF71-423A-9F0E-905BC374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049" y="4634309"/>
                <a:ext cx="991362" cy="369332"/>
              </a:xfrm>
              <a:prstGeom prst="rect">
                <a:avLst/>
              </a:prstGeom>
              <a:blipFill>
                <a:blip r:embed="rId3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59">
            <a:extLst>
              <a:ext uri="{FF2B5EF4-FFF2-40B4-BE49-F238E27FC236}">
                <a16:creationId xmlns:a16="http://schemas.microsoft.com/office/drawing/2014/main" id="{D87D6662-F720-4017-9F83-7DC1059BEB8C}"/>
              </a:ext>
            </a:extLst>
          </p:cNvPr>
          <p:cNvSpPr txBox="1"/>
          <p:nvPr/>
        </p:nvSpPr>
        <p:spPr>
          <a:xfrm>
            <a:off x="5310972" y="535474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84C695E-AD19-4BF4-825E-164B87D57FEF}"/>
              </a:ext>
            </a:extLst>
          </p:cNvPr>
          <p:cNvSpPr txBox="1"/>
          <p:nvPr/>
        </p:nvSpPr>
        <p:spPr>
          <a:xfrm>
            <a:off x="3337094" y="442898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D06E8799-EFA2-4482-ACE4-B1F90473F618}"/>
                  </a:ext>
                </a:extLst>
              </p:cNvPr>
              <p:cNvSpPr txBox="1"/>
              <p:nvPr/>
            </p:nvSpPr>
            <p:spPr>
              <a:xfrm>
                <a:off x="7205234" y="2612686"/>
                <a:ext cx="3680207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]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D06E8799-EFA2-4482-ACE4-B1F90473F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34" y="2612686"/>
                <a:ext cx="368020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270FB6CB-C223-478A-9118-7330372286F4}"/>
                  </a:ext>
                </a:extLst>
              </p:cNvPr>
              <p:cNvSpPr txBox="1"/>
              <p:nvPr/>
            </p:nvSpPr>
            <p:spPr>
              <a:xfrm>
                <a:off x="7272961" y="1534537"/>
                <a:ext cx="33604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270FB6CB-C223-478A-9118-73303722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1" y="1534537"/>
                <a:ext cx="3360407" cy="307777"/>
              </a:xfrm>
              <a:prstGeom prst="rect">
                <a:avLst/>
              </a:prstGeom>
              <a:blipFill>
                <a:blip r:embed="rId5"/>
                <a:stretch>
                  <a:fillRect t="-4000" r="-90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5166C490-BE6E-4874-B210-AEC3A29ABAB7}"/>
                  </a:ext>
                </a:extLst>
              </p14:cNvPr>
              <p14:cNvContentPartPr/>
              <p14:nvPr/>
            </p14:nvContentPartPr>
            <p14:xfrm>
              <a:off x="4819680" y="3244680"/>
              <a:ext cx="5702400" cy="175932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5166C490-BE6E-4874-B210-AEC3A29ABA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0320" y="3235320"/>
                <a:ext cx="5721120" cy="177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178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ato"/>
              </a:rPr>
              <a:t>ODE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E9D54AA-7C45-4178-AD55-532E4ABA8D9D}"/>
                  </a:ext>
                </a:extLst>
              </p:cNvPr>
              <p:cNvSpPr txBox="1"/>
              <p:nvPr/>
            </p:nvSpPr>
            <p:spPr>
              <a:xfrm>
                <a:off x="1783067" y="2114906"/>
                <a:ext cx="8085803" cy="677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1+3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1+3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/>
                      <m:t>∈ [0,1]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E9D54AA-7C45-4178-AD55-532E4ABA8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67" y="2114906"/>
                <a:ext cx="8085803" cy="677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4EF5B29-FC92-4AFC-BDA5-B48B1441C154}"/>
                  </a:ext>
                </a:extLst>
              </p:cNvPr>
              <p:cNvSpPr txBox="1"/>
              <p:nvPr/>
            </p:nvSpPr>
            <p:spPr>
              <a:xfrm>
                <a:off x="1783067" y="3128401"/>
                <a:ext cx="1884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4EF5B29-FC92-4AFC-BDA5-B48B1441C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67" y="3128401"/>
                <a:ext cx="188494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DE34CE2-5AC5-4C5E-B5EC-AA3CA0F23FD3}"/>
                  </a:ext>
                </a:extLst>
              </p:cNvPr>
              <p:cNvSpPr txBox="1"/>
              <p:nvPr/>
            </p:nvSpPr>
            <p:spPr>
              <a:xfrm>
                <a:off x="1855639" y="4674768"/>
                <a:ext cx="32271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DE34CE2-5AC5-4C5E-B5EC-AA3CA0F23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639" y="4674768"/>
                <a:ext cx="3227165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>
            <a:extLst>
              <a:ext uri="{FF2B5EF4-FFF2-40B4-BE49-F238E27FC236}">
                <a16:creationId xmlns:a16="http://schemas.microsoft.com/office/drawing/2014/main" id="{6763FA0E-C161-4931-B947-06710145E05C}"/>
              </a:ext>
            </a:extLst>
          </p:cNvPr>
          <p:cNvGrpSpPr/>
          <p:nvPr/>
        </p:nvGrpSpPr>
        <p:grpSpPr>
          <a:xfrm>
            <a:off x="1156049" y="1309270"/>
            <a:ext cx="2608231" cy="589072"/>
            <a:chOff x="1156049" y="1309270"/>
            <a:chExt cx="2608231" cy="589072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3928DF4-7C70-4E73-828A-8A5093916DDA}"/>
                </a:ext>
              </a:extLst>
            </p:cNvPr>
            <p:cNvSpPr txBox="1"/>
            <p:nvPr/>
          </p:nvSpPr>
          <p:spPr>
            <a:xfrm>
              <a:off x="1217009" y="1309270"/>
              <a:ext cx="2547271" cy="5890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solidFill>
                    <a:schemeClr val="tx1"/>
                  </a:solidFill>
                  <a:latin typeface="+mj-lt"/>
                </a:rPr>
                <a:t>Problem definition: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28173EE-3F43-46A0-B288-CA6FCB92BF1D}"/>
                </a:ext>
              </a:extLst>
            </p:cNvPr>
            <p:cNvSpPr/>
            <p:nvPr/>
          </p:nvSpPr>
          <p:spPr>
            <a:xfrm>
              <a:off x="1156049" y="1372974"/>
              <a:ext cx="60960" cy="461665"/>
            </a:xfrm>
            <a:prstGeom prst="rect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D225EA9-F072-495B-8D86-4139A2CD111B}"/>
              </a:ext>
            </a:extLst>
          </p:cNvPr>
          <p:cNvGrpSpPr/>
          <p:nvPr/>
        </p:nvGrpSpPr>
        <p:grpSpPr>
          <a:xfrm>
            <a:off x="1217009" y="3827947"/>
            <a:ext cx="2608231" cy="589072"/>
            <a:chOff x="1156049" y="1309270"/>
            <a:chExt cx="2608231" cy="589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943504F-10F4-4841-B3A8-5604DE591309}"/>
                    </a:ext>
                  </a:extLst>
                </p:cNvPr>
                <p:cNvSpPr txBox="1"/>
                <p:nvPr/>
              </p:nvSpPr>
              <p:spPr>
                <a:xfrm>
                  <a:off x="1217009" y="1309270"/>
                  <a:ext cx="2547271" cy="5890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b="1" i="0" dirty="0">
                      <a:solidFill>
                        <a:schemeClr val="tx1"/>
                      </a:solidFill>
                      <a:effectLst/>
                      <a:latin typeface="+mj-lt"/>
                    </a:rPr>
                    <a:t>Trial function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2400" b="1" i="0" dirty="0">
                      <a:solidFill>
                        <a:schemeClr val="tx1"/>
                      </a:solidFill>
                      <a:effectLst/>
                      <a:latin typeface="+mj-lt"/>
                    </a:rPr>
                    <a:t> :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943504F-10F4-4841-B3A8-5604DE591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009" y="1309270"/>
                  <a:ext cx="2547271" cy="589072"/>
                </a:xfrm>
                <a:prstGeom prst="rect">
                  <a:avLst/>
                </a:prstGeom>
                <a:blipFill>
                  <a:blip r:embed="rId5"/>
                  <a:stretch>
                    <a:fillRect l="-3828" b="-226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3B9F816-4403-4DC4-A633-8ED6152D132C}"/>
                </a:ext>
              </a:extLst>
            </p:cNvPr>
            <p:cNvSpPr/>
            <p:nvPr/>
          </p:nvSpPr>
          <p:spPr>
            <a:xfrm>
              <a:off x="1156049" y="1372974"/>
              <a:ext cx="60960" cy="461665"/>
            </a:xfrm>
            <a:prstGeom prst="rect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BA941A9-933D-464F-BF1B-1444A5A08206}"/>
              </a:ext>
            </a:extLst>
          </p:cNvPr>
          <p:cNvSpPr txBox="1"/>
          <p:nvPr/>
        </p:nvSpPr>
        <p:spPr>
          <a:xfrm>
            <a:off x="1372175" y="5647078"/>
            <a:ext cx="236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CA311"/>
                </a:solidFill>
                <a:effectLst/>
                <a:latin typeface="Lato"/>
              </a:rPr>
              <a:t>Satisfy the ICs or BCs.</a:t>
            </a:r>
            <a:endParaRPr lang="en-US" dirty="0">
              <a:solidFill>
                <a:srgbClr val="FCA31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EBCE9AF-8A57-4AA9-94EA-6B4A88D6FFA3}"/>
              </a:ext>
            </a:extLst>
          </p:cNvPr>
          <p:cNvSpPr txBox="1"/>
          <p:nvPr/>
        </p:nvSpPr>
        <p:spPr>
          <a:xfrm>
            <a:off x="4157185" y="5647078"/>
            <a:ext cx="314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CA311"/>
                </a:solidFill>
                <a:effectLst/>
                <a:latin typeface="Lato"/>
              </a:rPr>
              <a:t>Not contribute to ICs or BCs.</a:t>
            </a:r>
            <a:endParaRPr lang="en-US" dirty="0">
              <a:solidFill>
                <a:srgbClr val="FCA31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92867BD-6E79-4456-A7CA-2FCD44250DD4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554005" y="5179702"/>
            <a:ext cx="704913" cy="467376"/>
          </a:xfrm>
          <a:prstGeom prst="straightConnector1">
            <a:avLst/>
          </a:prstGeom>
          <a:ln w="28575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38FB167-2ED6-4C3B-BC9D-6C44268AEDBB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4616231" y="5200632"/>
            <a:ext cx="1114270" cy="446446"/>
          </a:xfrm>
          <a:prstGeom prst="straightConnector1">
            <a:avLst/>
          </a:prstGeom>
          <a:ln w="28575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A9145022-F25E-4E85-A6E7-DE1AEC079830}"/>
              </a:ext>
            </a:extLst>
          </p:cNvPr>
          <p:cNvGrpSpPr/>
          <p:nvPr/>
        </p:nvGrpSpPr>
        <p:grpSpPr>
          <a:xfrm>
            <a:off x="8554842" y="4308938"/>
            <a:ext cx="3098880" cy="1783389"/>
            <a:chOff x="7008962" y="3123308"/>
            <a:chExt cx="4590144" cy="2641603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897D4E89-1555-4549-86B5-E6040592EB14}"/>
                </a:ext>
              </a:extLst>
            </p:cNvPr>
            <p:cNvSpPr/>
            <p:nvPr/>
          </p:nvSpPr>
          <p:spPr>
            <a:xfrm>
              <a:off x="7008962" y="4101049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3BBDD1F-EE56-4A23-B85C-A0FB8853126F}"/>
                </a:ext>
              </a:extLst>
            </p:cNvPr>
            <p:cNvGrpSpPr/>
            <p:nvPr/>
          </p:nvGrpSpPr>
          <p:grpSpPr>
            <a:xfrm>
              <a:off x="8747047" y="3123308"/>
              <a:ext cx="624117" cy="2641603"/>
              <a:chOff x="3882571" y="2104570"/>
              <a:chExt cx="624117" cy="2641603"/>
            </a:xfrm>
          </p:grpSpPr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E4EEB7CF-475F-4E3E-9DAE-71F317D0B0DB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043972E6-693C-4E54-BE7D-0B0AA9EF2694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9DCE20CE-8FDA-476A-A3BD-2753B157B4C9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BBC72AB-31E8-4B16-8119-F1DB66754737}"/>
                </a:ext>
              </a:extLst>
            </p:cNvPr>
            <p:cNvSpPr/>
            <p:nvPr/>
          </p:nvSpPr>
          <p:spPr>
            <a:xfrm>
              <a:off x="10974991" y="4132052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D1932A2-A165-4A12-ACD5-5DA479BE5F73}"/>
                </a:ext>
              </a:extLst>
            </p:cNvPr>
            <p:cNvCxnSpPr>
              <a:cxnSpLocks/>
              <a:stCxn id="24" idx="6"/>
              <a:endCxn id="27" idx="2"/>
            </p:cNvCxnSpPr>
            <p:nvPr/>
          </p:nvCxnSpPr>
          <p:spPr>
            <a:xfrm flipV="1">
              <a:off x="7633077" y="3435366"/>
              <a:ext cx="1113972" cy="977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5A13C925-B824-465B-B42A-E656B74A6B37}"/>
                </a:ext>
              </a:extLst>
            </p:cNvPr>
            <p:cNvCxnSpPr>
              <a:cxnSpLocks/>
              <a:stCxn id="24" idx="6"/>
              <a:endCxn id="28" idx="2"/>
            </p:cNvCxnSpPr>
            <p:nvPr/>
          </p:nvCxnSpPr>
          <p:spPr>
            <a:xfrm>
              <a:off x="7633077" y="4413107"/>
              <a:ext cx="1113971" cy="346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D04E5513-E1B7-4D33-863E-BBE647CE9C4F}"/>
                </a:ext>
              </a:extLst>
            </p:cNvPr>
            <p:cNvCxnSpPr>
              <a:cxnSpLocks/>
              <a:stCxn id="24" idx="6"/>
              <a:endCxn id="29" idx="2"/>
            </p:cNvCxnSpPr>
            <p:nvPr/>
          </p:nvCxnSpPr>
          <p:spPr>
            <a:xfrm>
              <a:off x="7633077" y="4413107"/>
              <a:ext cx="1113970" cy="1039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1A82DE71-0AE1-493D-8BD2-6FE77520F8FA}"/>
                </a:ext>
              </a:extLst>
            </p:cNvPr>
            <p:cNvCxnSpPr>
              <a:cxnSpLocks/>
              <a:stCxn id="27" idx="6"/>
              <a:endCxn id="30" idx="2"/>
            </p:cNvCxnSpPr>
            <p:nvPr/>
          </p:nvCxnSpPr>
          <p:spPr>
            <a:xfrm>
              <a:off x="9371164" y="3435366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9732DDF-C1E9-4DEB-8208-1A98C676E858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 flipV="1">
              <a:off x="9371163" y="4444110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48369499-E822-47D5-A21D-08F0FB0EC142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 flipV="1">
              <a:off x="9371162" y="4444110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C81C0DFE-20E4-4DA5-8D46-4AC76124549F}"/>
              </a:ext>
            </a:extLst>
          </p:cNvPr>
          <p:cNvCxnSpPr>
            <a:cxnSpLocks/>
          </p:cNvCxnSpPr>
          <p:nvPr/>
        </p:nvCxnSpPr>
        <p:spPr>
          <a:xfrm>
            <a:off x="3735835" y="5136433"/>
            <a:ext cx="12219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0420DFFF-658E-48BA-88EB-E516EDCDBA4A}"/>
              </a:ext>
            </a:extLst>
          </p:cNvPr>
          <p:cNvCxnSpPr>
            <a:cxnSpLocks/>
          </p:cNvCxnSpPr>
          <p:nvPr/>
        </p:nvCxnSpPr>
        <p:spPr>
          <a:xfrm>
            <a:off x="3115854" y="5136433"/>
            <a:ext cx="3547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2CD8C1D8-3EA6-451E-A9A7-3EFCF6AF5266}"/>
                  </a:ext>
                </a:extLst>
              </p14:cNvPr>
              <p14:cNvContentPartPr/>
              <p14:nvPr/>
            </p14:nvContentPartPr>
            <p14:xfrm>
              <a:off x="1511280" y="2286000"/>
              <a:ext cx="9963360" cy="376596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2CD8C1D8-3EA6-451E-A9A7-3EFCF6AF52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1920" y="2276640"/>
                <a:ext cx="9982080" cy="37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471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ato"/>
              </a:rPr>
              <a:t>ODE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C414451-4F2B-47D6-996C-E8E52F0B8ACC}"/>
                  </a:ext>
                </a:extLst>
              </p:cNvPr>
              <p:cNvSpPr txBox="1"/>
              <p:nvPr/>
            </p:nvSpPr>
            <p:spPr>
              <a:xfrm>
                <a:off x="4323923" y="1794221"/>
                <a:ext cx="1249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C414451-4F2B-47D6-996C-E8E52F0B8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923" y="1794221"/>
                <a:ext cx="12491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613048A8-AE3B-4FB7-B987-9FB2914B203D}"/>
              </a:ext>
            </a:extLst>
          </p:cNvPr>
          <p:cNvSpPr/>
          <p:nvPr/>
        </p:nvSpPr>
        <p:spPr>
          <a:xfrm>
            <a:off x="3317523" y="2208395"/>
            <a:ext cx="3162300" cy="17910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2F9F3B0-8F06-4787-8BE6-39F9DFD6684E}"/>
              </a:ext>
            </a:extLst>
          </p:cNvPr>
          <p:cNvGrpSpPr/>
          <p:nvPr/>
        </p:nvGrpSpPr>
        <p:grpSpPr>
          <a:xfrm>
            <a:off x="3713653" y="2404282"/>
            <a:ext cx="2548788" cy="1430067"/>
            <a:chOff x="1395944" y="2414283"/>
            <a:chExt cx="4708093" cy="2641603"/>
          </a:xfrm>
        </p:grpSpPr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084E1E01-38F6-435F-AC03-4AC29B97A334}"/>
                </a:ext>
              </a:extLst>
            </p:cNvPr>
            <p:cNvSpPr/>
            <p:nvPr/>
          </p:nvSpPr>
          <p:spPr>
            <a:xfrm>
              <a:off x="1395944" y="3423025"/>
              <a:ext cx="624113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320A0A8C-B965-42CB-B9C3-0C4370ADDC1E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963A69D9-40FF-44B9-B741-A408A96D01D8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5D7C8B83-ADD3-4B60-9EE9-9FAE4E69DC0A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8F73E6D6-815E-46EC-9863-AD6C0BA0FFDC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0661BCE9-7562-4331-B652-A8FD59C6A9F6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A00AE739-0BAF-4352-9ED3-B48427B2F5EA}"/>
                </a:ext>
              </a:extLst>
            </p:cNvPr>
            <p:cNvCxnSpPr>
              <a:stCxn id="55" idx="6"/>
              <a:endCxn id="52" idx="2"/>
            </p:cNvCxnSpPr>
            <p:nvPr/>
          </p:nvCxnSpPr>
          <p:spPr>
            <a:xfrm flipV="1">
              <a:off x="2020057" y="2726341"/>
              <a:ext cx="1231922" cy="10087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A0DE1E8-6FD5-407F-9820-6A1C757E416F}"/>
                </a:ext>
              </a:extLst>
            </p:cNvPr>
            <p:cNvCxnSpPr>
              <a:stCxn id="55" idx="6"/>
              <a:endCxn id="53" idx="2"/>
            </p:cNvCxnSpPr>
            <p:nvPr/>
          </p:nvCxnSpPr>
          <p:spPr>
            <a:xfrm>
              <a:off x="2020057" y="3735084"/>
              <a:ext cx="1231922" cy="3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3205A2ED-62F2-4BF0-9CC3-1DDFE0562272}"/>
                </a:ext>
              </a:extLst>
            </p:cNvPr>
            <p:cNvCxnSpPr>
              <a:cxnSpLocks/>
              <a:stCxn id="55" idx="6"/>
              <a:endCxn id="54" idx="2"/>
            </p:cNvCxnSpPr>
            <p:nvPr/>
          </p:nvCxnSpPr>
          <p:spPr>
            <a:xfrm>
              <a:off x="2020057" y="3735084"/>
              <a:ext cx="1231920" cy="1008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F9FAF01-8386-4360-A675-618B9F7926AE}"/>
                </a:ext>
              </a:extLst>
            </p:cNvPr>
            <p:cNvCxnSpPr>
              <a:cxnSpLocks/>
              <a:stCxn id="52" idx="6"/>
              <a:endCxn id="42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DD946D39-729E-438C-871E-456EDA5EF59F}"/>
                </a:ext>
              </a:extLst>
            </p:cNvPr>
            <p:cNvCxnSpPr>
              <a:cxnSpLocks/>
              <a:stCxn id="53" idx="6"/>
              <a:endCxn id="42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4E674917-5F61-4966-BCCA-E45A23681117}"/>
                </a:ext>
              </a:extLst>
            </p:cNvPr>
            <p:cNvCxnSpPr>
              <a:cxnSpLocks/>
              <a:stCxn id="54" idx="6"/>
              <a:endCxn id="42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B320F96-1429-4618-B1C9-307675486582}"/>
              </a:ext>
            </a:extLst>
          </p:cNvPr>
          <p:cNvCxnSpPr>
            <a:cxnSpLocks/>
            <a:stCxn id="42" idx="6"/>
            <a:endCxn id="58" idx="1"/>
          </p:cNvCxnSpPr>
          <p:nvPr/>
        </p:nvCxnSpPr>
        <p:spPr>
          <a:xfrm>
            <a:off x="6262441" y="3119316"/>
            <a:ext cx="12221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0269D9DA-373E-4EB3-8859-A5726D46D65D}"/>
              </a:ext>
            </a:extLst>
          </p:cNvPr>
          <p:cNvSpPr/>
          <p:nvPr/>
        </p:nvSpPr>
        <p:spPr>
          <a:xfrm>
            <a:off x="7484612" y="2404283"/>
            <a:ext cx="3784651" cy="1430066"/>
          </a:xfrm>
          <a:prstGeom prst="roundRect">
            <a:avLst/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菱形 58">
            <a:extLst>
              <a:ext uri="{FF2B5EF4-FFF2-40B4-BE49-F238E27FC236}">
                <a16:creationId xmlns:a16="http://schemas.microsoft.com/office/drawing/2014/main" id="{356EE6CF-6E19-49A8-A6DC-FD17C8F5EC21}"/>
              </a:ext>
            </a:extLst>
          </p:cNvPr>
          <p:cNvSpPr/>
          <p:nvPr/>
        </p:nvSpPr>
        <p:spPr>
          <a:xfrm>
            <a:off x="4779554" y="4596394"/>
            <a:ext cx="1543999" cy="848168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02BCEBD6-C362-42C9-8D37-9876305FADD5}"/>
              </a:ext>
            </a:extLst>
          </p:cNvPr>
          <p:cNvCxnSpPr>
            <a:cxnSpLocks/>
            <a:stCxn id="58" idx="2"/>
            <a:endCxn id="59" idx="3"/>
          </p:cNvCxnSpPr>
          <p:nvPr/>
        </p:nvCxnSpPr>
        <p:spPr>
          <a:xfrm rot="5400000">
            <a:off x="7257182" y="2900721"/>
            <a:ext cx="1186129" cy="30533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CCCB89E2-43F2-4227-990D-0BC16B201938}"/>
              </a:ext>
            </a:extLst>
          </p:cNvPr>
          <p:cNvCxnSpPr>
            <a:cxnSpLocks/>
            <a:stCxn id="59" idx="1"/>
            <a:endCxn id="35" idx="1"/>
          </p:cNvCxnSpPr>
          <p:nvPr/>
        </p:nvCxnSpPr>
        <p:spPr>
          <a:xfrm rot="10800000">
            <a:off x="3317524" y="3103906"/>
            <a:ext cx="1462031" cy="1916572"/>
          </a:xfrm>
          <a:prstGeom prst="bentConnector3">
            <a:avLst>
              <a:gd name="adj1" fmla="val 1156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A9F154CD-B559-490D-AB7D-E81BC881FE0F}"/>
              </a:ext>
            </a:extLst>
          </p:cNvPr>
          <p:cNvSpPr/>
          <p:nvPr/>
        </p:nvSpPr>
        <p:spPr>
          <a:xfrm>
            <a:off x="3054749" y="5641958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91688BD0-AB59-4BFC-B78A-60E2989F0A08}"/>
              </a:ext>
            </a:extLst>
          </p:cNvPr>
          <p:cNvCxnSpPr>
            <a:cxnSpLocks/>
            <a:stCxn id="59" idx="2"/>
            <a:endCxn id="62" idx="3"/>
          </p:cNvCxnSpPr>
          <p:nvPr/>
        </p:nvCxnSpPr>
        <p:spPr>
          <a:xfrm rot="5400000">
            <a:off x="4755054" y="5119488"/>
            <a:ext cx="471427" cy="1121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54685E3-53DF-49F4-A437-F2A87325642E}"/>
                  </a:ext>
                </a:extLst>
              </p:cNvPr>
              <p:cNvSpPr txBox="1"/>
              <p:nvPr/>
            </p:nvSpPr>
            <p:spPr>
              <a:xfrm>
                <a:off x="5055872" y="4826220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Error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54685E3-53DF-49F4-A437-F2A87325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872" y="4826220"/>
                <a:ext cx="991362" cy="369332"/>
              </a:xfrm>
              <a:prstGeom prst="rect">
                <a:avLst/>
              </a:prstGeom>
              <a:blipFill>
                <a:blip r:embed="rId3"/>
                <a:stretch>
                  <a:fillRect l="-490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字方塊 64">
            <a:extLst>
              <a:ext uri="{FF2B5EF4-FFF2-40B4-BE49-F238E27FC236}">
                <a16:creationId xmlns:a16="http://schemas.microsoft.com/office/drawing/2014/main" id="{C8328E43-5A58-462B-B33E-FD065D8C792E}"/>
              </a:ext>
            </a:extLst>
          </p:cNvPr>
          <p:cNvSpPr txBox="1"/>
          <p:nvPr/>
        </p:nvSpPr>
        <p:spPr>
          <a:xfrm>
            <a:off x="5694795" y="554665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4DC18C76-4D0E-42AB-AB8F-E2F56E6ABBA3}"/>
              </a:ext>
            </a:extLst>
          </p:cNvPr>
          <p:cNvSpPr txBox="1"/>
          <p:nvPr/>
        </p:nvSpPr>
        <p:spPr>
          <a:xfrm>
            <a:off x="3720917" y="462089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13D39F6E-D906-403E-9CC3-D92C2C8792C2}"/>
                  </a:ext>
                </a:extLst>
              </p:cNvPr>
              <p:cNvSpPr txBox="1"/>
              <p:nvPr/>
            </p:nvSpPr>
            <p:spPr>
              <a:xfrm>
                <a:off x="7589057" y="2804597"/>
                <a:ext cx="3680207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]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13D39F6E-D906-403E-9CC3-D92C2C879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057" y="2804597"/>
                <a:ext cx="368020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群組 74">
            <a:extLst>
              <a:ext uri="{FF2B5EF4-FFF2-40B4-BE49-F238E27FC236}">
                <a16:creationId xmlns:a16="http://schemas.microsoft.com/office/drawing/2014/main" id="{93A74975-DC96-46A4-B094-9E3CE2E6D6E3}"/>
              </a:ext>
            </a:extLst>
          </p:cNvPr>
          <p:cNvGrpSpPr/>
          <p:nvPr/>
        </p:nvGrpSpPr>
        <p:grpSpPr>
          <a:xfrm>
            <a:off x="756356" y="2337156"/>
            <a:ext cx="1517364" cy="101600"/>
            <a:chOff x="756356" y="2337156"/>
            <a:chExt cx="1517364" cy="101600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E6358BF8-B656-4E3D-993C-DEE4237F8106}"/>
                </a:ext>
              </a:extLst>
            </p:cNvPr>
            <p:cNvCxnSpPr>
              <a:cxnSpLocks/>
            </p:cNvCxnSpPr>
            <p:nvPr/>
          </p:nvCxnSpPr>
          <p:spPr>
            <a:xfrm>
              <a:off x="756356" y="2387956"/>
              <a:ext cx="1501422" cy="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4D114DC-D11D-4351-8E6E-B04E080F46A4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4601566B-2D9D-459D-A575-DBE327135944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8A2178FB-5D28-4EC6-A0E6-08470B8944B2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6DD17B2-9431-4ADF-8666-B9F9935D42C3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E0558AF2-95B1-4158-BB52-14E086542FFC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F9E9DF64-1A88-49DC-AA80-D749532420F2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F347B1A1-6E7E-4990-AA03-AC4439FB5AD0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432DB3A1-569C-4301-BA73-E31D486970BA}"/>
                  </a:ext>
                </a:extLst>
              </p:cNvPr>
              <p:cNvSpPr txBox="1"/>
              <p:nvPr/>
            </p:nvSpPr>
            <p:spPr>
              <a:xfrm>
                <a:off x="669149" y="2619931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432DB3A1-569C-4301-BA73-E31D48697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49" y="2619931"/>
                <a:ext cx="10310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字方塊 83">
            <a:extLst>
              <a:ext uri="{FF2B5EF4-FFF2-40B4-BE49-F238E27FC236}">
                <a16:creationId xmlns:a16="http://schemas.microsoft.com/office/drawing/2014/main" id="{3A31116B-D453-4A32-9B46-65BC74E0DDCB}"/>
              </a:ext>
            </a:extLst>
          </p:cNvPr>
          <p:cNvSpPr txBox="1"/>
          <p:nvPr/>
        </p:nvSpPr>
        <p:spPr>
          <a:xfrm>
            <a:off x="656313" y="1942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78C5681D-9F62-45A3-BDBE-896970E9A018}"/>
              </a:ext>
            </a:extLst>
          </p:cNvPr>
          <p:cNvSpPr txBox="1"/>
          <p:nvPr/>
        </p:nvSpPr>
        <p:spPr>
          <a:xfrm>
            <a:off x="2086918" y="1942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90" name="箭號: 向右 89">
            <a:extLst>
              <a:ext uri="{FF2B5EF4-FFF2-40B4-BE49-F238E27FC236}">
                <a16:creationId xmlns:a16="http://schemas.microsoft.com/office/drawing/2014/main" id="{7F615DF8-6C37-4677-AE8E-2A72A5399B69}"/>
              </a:ext>
            </a:extLst>
          </p:cNvPr>
          <p:cNvSpPr/>
          <p:nvPr/>
        </p:nvSpPr>
        <p:spPr>
          <a:xfrm>
            <a:off x="2373679" y="2429999"/>
            <a:ext cx="1062848" cy="465280"/>
          </a:xfrm>
          <a:prstGeom prst="rightArrow">
            <a:avLst>
              <a:gd name="adj1" fmla="val 38948"/>
              <a:gd name="adj2" fmla="val 64557"/>
            </a:avLst>
          </a:prstGeom>
          <a:solidFill>
            <a:srgbClr val="E5E5E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A97561F-EA03-44FF-A321-D0D756ECB79D}"/>
                  </a:ext>
                </a:extLst>
              </p:cNvPr>
              <p:cNvSpPr txBox="1"/>
              <p:nvPr/>
            </p:nvSpPr>
            <p:spPr>
              <a:xfrm>
                <a:off x="7850246" y="1679347"/>
                <a:ext cx="32271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A97561F-EA03-44FF-A321-D0D756ECB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46" y="1679347"/>
                <a:ext cx="3227165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83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ato"/>
              </a:rPr>
              <a:t>ODE Example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7EF2C0F-AF33-431F-B58F-631B0919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87" y="1555273"/>
            <a:ext cx="3441358" cy="22942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F29E6CF-449F-4B79-8E1C-A8157BBF0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19" y="4139015"/>
            <a:ext cx="3373626" cy="224908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3816FD5-FFE2-45F8-A4E9-EE248C7B7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67" y="2408881"/>
            <a:ext cx="5485714" cy="3657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773CE380-B339-4673-867A-C5DD5E3C92C4}"/>
                  </a:ext>
                </a:extLst>
              </p14:cNvPr>
              <p14:cNvContentPartPr/>
              <p14:nvPr/>
            </p14:nvContentPartPr>
            <p14:xfrm>
              <a:off x="1143000" y="3124080"/>
              <a:ext cx="6197760" cy="35247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773CE380-B339-4673-867A-C5DD5E3C92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3640" y="3114720"/>
                <a:ext cx="6216480" cy="354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550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Lato"/>
              </a:rPr>
              <a:t>P</a:t>
            </a:r>
            <a:r>
              <a:rPr lang="en-US" b="1" i="0" dirty="0">
                <a:effectLst/>
                <a:latin typeface="Lato"/>
              </a:rPr>
              <a:t>DE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9B568974-288E-4FCE-9B1E-BCBB3F6A0B5A}"/>
                  </a:ext>
                </a:extLst>
              </p:cNvPr>
              <p:cNvSpPr txBox="1"/>
              <p:nvPr/>
            </p:nvSpPr>
            <p:spPr>
              <a:xfrm>
                <a:off x="1783067" y="2114906"/>
                <a:ext cx="59411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/>
                      <m:t>∈ [0,1]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9B568974-288E-4FCE-9B1E-BCBB3F6A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67" y="2114906"/>
                <a:ext cx="5941114" cy="400110"/>
              </a:xfrm>
              <a:prstGeom prst="rect">
                <a:avLst/>
              </a:prstGeom>
              <a:blipFill>
                <a:blip r:embed="rId2"/>
                <a:stretch>
                  <a:fillRect r="-410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A884357-45E9-40ED-A8E4-B9B6ACA3EDCE}"/>
                  </a:ext>
                </a:extLst>
              </p:cNvPr>
              <p:cNvSpPr txBox="1"/>
              <p:nvPr/>
            </p:nvSpPr>
            <p:spPr>
              <a:xfrm>
                <a:off x="1805198" y="2772765"/>
                <a:ext cx="56267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A884357-45E9-40ED-A8E4-B9B6ACA3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198" y="2772765"/>
                <a:ext cx="562673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6858203-45E0-4DA3-97A6-4BBA6E76B0B5}"/>
                  </a:ext>
                </a:extLst>
              </p:cNvPr>
              <p:cNvSpPr txBox="1"/>
              <p:nvPr/>
            </p:nvSpPr>
            <p:spPr>
              <a:xfrm>
                <a:off x="1855639" y="4674768"/>
                <a:ext cx="6600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6858203-45E0-4DA3-97A6-4BBA6E76B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639" y="4674768"/>
                <a:ext cx="6600845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B2299C2A-C669-4ECF-A9EF-2619CFC6C155}"/>
              </a:ext>
            </a:extLst>
          </p:cNvPr>
          <p:cNvGrpSpPr/>
          <p:nvPr/>
        </p:nvGrpSpPr>
        <p:grpSpPr>
          <a:xfrm>
            <a:off x="1156049" y="1309270"/>
            <a:ext cx="2608231" cy="589072"/>
            <a:chOff x="1156049" y="1309270"/>
            <a:chExt cx="2608231" cy="589072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A272BED-7250-4BE0-BA9D-E80B64E5C378}"/>
                </a:ext>
              </a:extLst>
            </p:cNvPr>
            <p:cNvSpPr txBox="1"/>
            <p:nvPr/>
          </p:nvSpPr>
          <p:spPr>
            <a:xfrm>
              <a:off x="1217009" y="1309270"/>
              <a:ext cx="2547271" cy="5890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solidFill>
                    <a:schemeClr val="tx1"/>
                  </a:solidFill>
                  <a:latin typeface="+mj-lt"/>
                </a:rPr>
                <a:t>Problem definition: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B2C8D0A-6BB5-4553-8944-F3C634BFD03F}"/>
                </a:ext>
              </a:extLst>
            </p:cNvPr>
            <p:cNvSpPr/>
            <p:nvPr/>
          </p:nvSpPr>
          <p:spPr>
            <a:xfrm>
              <a:off x="1156049" y="1372974"/>
              <a:ext cx="60960" cy="461665"/>
            </a:xfrm>
            <a:prstGeom prst="rect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0E40268-ACEC-477D-A19D-C832E1A77F1B}"/>
              </a:ext>
            </a:extLst>
          </p:cNvPr>
          <p:cNvGrpSpPr/>
          <p:nvPr/>
        </p:nvGrpSpPr>
        <p:grpSpPr>
          <a:xfrm>
            <a:off x="1217009" y="3827947"/>
            <a:ext cx="2608231" cy="589072"/>
            <a:chOff x="1156049" y="1309270"/>
            <a:chExt cx="2608231" cy="589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EF615FDD-91A0-48B3-8328-8C56BDF9DBE6}"/>
                    </a:ext>
                  </a:extLst>
                </p:cNvPr>
                <p:cNvSpPr txBox="1"/>
                <p:nvPr/>
              </p:nvSpPr>
              <p:spPr>
                <a:xfrm>
                  <a:off x="1217009" y="1309270"/>
                  <a:ext cx="2547271" cy="5890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b="1" i="0" dirty="0">
                      <a:solidFill>
                        <a:schemeClr val="tx1"/>
                      </a:solidFill>
                      <a:effectLst/>
                      <a:latin typeface="+mj-lt"/>
                    </a:rPr>
                    <a:t>Trial function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2400" b="1" i="0" dirty="0">
                      <a:solidFill>
                        <a:schemeClr val="tx1"/>
                      </a:solidFill>
                      <a:effectLst/>
                      <a:latin typeface="+mj-lt"/>
                    </a:rPr>
                    <a:t> :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EF615FDD-91A0-48B3-8328-8C56BDF9D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009" y="1309270"/>
                  <a:ext cx="2547271" cy="589072"/>
                </a:xfrm>
                <a:prstGeom prst="rect">
                  <a:avLst/>
                </a:prstGeom>
                <a:blipFill>
                  <a:blip r:embed="rId5"/>
                  <a:stretch>
                    <a:fillRect l="-3828" b="-226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AC0C2F8-5E04-4C9D-9E76-98957F4FD3A1}"/>
                </a:ext>
              </a:extLst>
            </p:cNvPr>
            <p:cNvSpPr/>
            <p:nvPr/>
          </p:nvSpPr>
          <p:spPr>
            <a:xfrm>
              <a:off x="1156049" y="1372974"/>
              <a:ext cx="60960" cy="461665"/>
            </a:xfrm>
            <a:prstGeom prst="rect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579CFBE-DDCE-42DC-8C44-151721F1041E}"/>
              </a:ext>
            </a:extLst>
          </p:cNvPr>
          <p:cNvSpPr txBox="1"/>
          <p:nvPr/>
        </p:nvSpPr>
        <p:spPr>
          <a:xfrm>
            <a:off x="1940733" y="5647078"/>
            <a:ext cx="236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CA311"/>
                </a:solidFill>
                <a:effectLst/>
                <a:latin typeface="Lato"/>
              </a:rPr>
              <a:t>Satisfy the ICs or BCs.</a:t>
            </a:r>
            <a:endParaRPr lang="en-US" dirty="0">
              <a:solidFill>
                <a:srgbClr val="FCA31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3864AE-7723-498F-8055-5B3B51E76879}"/>
              </a:ext>
            </a:extLst>
          </p:cNvPr>
          <p:cNvSpPr txBox="1"/>
          <p:nvPr/>
        </p:nvSpPr>
        <p:spPr>
          <a:xfrm>
            <a:off x="4952148" y="5647078"/>
            <a:ext cx="314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CA311"/>
                </a:solidFill>
                <a:effectLst/>
                <a:latin typeface="Lato"/>
              </a:rPr>
              <a:t>Not contribute to ICs or BCs.</a:t>
            </a:r>
            <a:endParaRPr lang="en-US" dirty="0">
              <a:solidFill>
                <a:srgbClr val="FCA311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EF99724-1242-4560-9126-D8EA4B5C0A9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122563" y="5176483"/>
            <a:ext cx="885444" cy="470595"/>
          </a:xfrm>
          <a:prstGeom prst="straightConnector1">
            <a:avLst/>
          </a:prstGeom>
          <a:ln w="38100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5C12FD9-E6CB-4069-8D07-1BD1996DEB3C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315031" y="5168545"/>
            <a:ext cx="210433" cy="478533"/>
          </a:xfrm>
          <a:prstGeom prst="straightConnector1">
            <a:avLst/>
          </a:prstGeom>
          <a:ln w="38100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C60C1CB-6E5C-4E49-8BC7-79FE6EBBEF82}"/>
                  </a:ext>
                </a:extLst>
              </p:cNvPr>
              <p:cNvSpPr txBox="1"/>
              <p:nvPr/>
            </p:nvSpPr>
            <p:spPr>
              <a:xfrm>
                <a:off x="1218316" y="6388099"/>
                <a:ext cx="90292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^3+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^3)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^{−1}+(1−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}−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^{−1})+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[(1+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}−(1−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^{−1})]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C60C1CB-6E5C-4E49-8BC7-79FE6EBBE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16" y="6388099"/>
                <a:ext cx="9029203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群組 30">
            <a:extLst>
              <a:ext uri="{FF2B5EF4-FFF2-40B4-BE49-F238E27FC236}">
                <a16:creationId xmlns:a16="http://schemas.microsoft.com/office/drawing/2014/main" id="{0488ABDA-79A6-4FC9-9240-82FBA2BF5B3C}"/>
              </a:ext>
            </a:extLst>
          </p:cNvPr>
          <p:cNvGrpSpPr/>
          <p:nvPr/>
        </p:nvGrpSpPr>
        <p:grpSpPr>
          <a:xfrm>
            <a:off x="9235073" y="4179481"/>
            <a:ext cx="2750126" cy="1430067"/>
            <a:chOff x="1024035" y="2414283"/>
            <a:chExt cx="5080002" cy="2641603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1837E73B-BA8D-435C-B58E-A3C52B87C622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CB44BAA3-0AA2-4713-BDE2-BEA8BAAE32A8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F55423A3-1276-4306-B6AE-7A0CD2629B3F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F5031DB0-7A02-4EA7-955C-E40940F20826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F0782ED3-8BAE-4630-893C-387E2B6DD72F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25B63620-687A-497C-8C23-AC7D37B59871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961427F8-C72E-47A6-A132-A30BD04A1426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0C50A433-E9BF-42B7-9967-393A62E23C51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B8B810D-8036-4BC9-96F8-E49C5ED56486}"/>
                </a:ext>
              </a:extLst>
            </p:cNvPr>
            <p:cNvCxnSpPr>
              <a:stCxn id="47" idx="6"/>
              <a:endCxn id="44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C1D0FD78-0798-454A-93C7-43B608BB555F}"/>
                </a:ext>
              </a:extLst>
            </p:cNvPr>
            <p:cNvCxnSpPr>
              <a:stCxn id="47" idx="6"/>
              <a:endCxn id="45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73535425-720E-4B20-9604-6F18418F3D06}"/>
                </a:ext>
              </a:extLst>
            </p:cNvPr>
            <p:cNvCxnSpPr>
              <a:cxnSpLocks/>
              <a:stCxn id="47" idx="6"/>
              <a:endCxn id="46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8B7CDEAB-9380-4D6B-A29F-105AD3303DF8}"/>
                </a:ext>
              </a:extLst>
            </p:cNvPr>
            <p:cNvCxnSpPr>
              <a:cxnSpLocks/>
              <a:stCxn id="48" idx="6"/>
              <a:endCxn id="44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8DE220B-E793-4116-9FAC-4CD10ADA02D0}"/>
                </a:ext>
              </a:extLst>
            </p:cNvPr>
            <p:cNvCxnSpPr>
              <a:cxnSpLocks/>
              <a:stCxn id="48" idx="6"/>
              <a:endCxn id="45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4F4A7A0-1853-421D-A3F7-D782140F169D}"/>
                </a:ext>
              </a:extLst>
            </p:cNvPr>
            <p:cNvCxnSpPr>
              <a:cxnSpLocks/>
              <a:stCxn id="48" idx="6"/>
              <a:endCxn id="46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ABB890-ACD0-41E0-BBAF-C389645E83FD}"/>
                </a:ext>
              </a:extLst>
            </p:cNvPr>
            <p:cNvCxnSpPr>
              <a:cxnSpLocks/>
              <a:stCxn id="44" idx="6"/>
              <a:endCxn id="34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372F7115-8AD8-44CE-A19A-DA02D494EE25}"/>
                </a:ext>
              </a:extLst>
            </p:cNvPr>
            <p:cNvCxnSpPr>
              <a:cxnSpLocks/>
              <a:stCxn id="45" idx="6"/>
              <a:endCxn id="34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F99108D9-C163-48E4-847B-A34971C93DF3}"/>
                </a:ext>
              </a:extLst>
            </p:cNvPr>
            <p:cNvCxnSpPr>
              <a:cxnSpLocks/>
              <a:stCxn id="46" idx="6"/>
              <a:endCxn id="34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804E6405-525E-41CD-BC00-5304D3B0F329}"/>
              </a:ext>
            </a:extLst>
          </p:cNvPr>
          <p:cNvCxnSpPr>
            <a:cxnSpLocks/>
          </p:cNvCxnSpPr>
          <p:nvPr/>
        </p:nvCxnSpPr>
        <p:spPr>
          <a:xfrm>
            <a:off x="4742680" y="5136433"/>
            <a:ext cx="35024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C27E0D2-7810-4DE7-8C14-70EF4761C8E7}"/>
              </a:ext>
            </a:extLst>
          </p:cNvPr>
          <p:cNvCxnSpPr>
            <a:cxnSpLocks/>
          </p:cNvCxnSpPr>
          <p:nvPr/>
        </p:nvCxnSpPr>
        <p:spPr>
          <a:xfrm>
            <a:off x="3464685" y="5136433"/>
            <a:ext cx="9477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3D7D529-3B87-4AD9-AD7A-B0056ECAC2FD}"/>
              </a:ext>
            </a:extLst>
          </p:cNvPr>
          <p:cNvCxnSpPr>
            <a:cxnSpLocks/>
          </p:cNvCxnSpPr>
          <p:nvPr/>
        </p:nvCxnSpPr>
        <p:spPr>
          <a:xfrm>
            <a:off x="3011684" y="6083920"/>
            <a:ext cx="212591" cy="246630"/>
          </a:xfrm>
          <a:prstGeom prst="straightConnector1">
            <a:avLst/>
          </a:prstGeom>
          <a:ln w="38100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93046430-B6CC-4DC8-84E0-BBA1E9AE4E76}"/>
                  </a:ext>
                </a:extLst>
              </p14:cNvPr>
              <p14:cNvContentPartPr/>
              <p14:nvPr/>
            </p14:nvContentPartPr>
            <p14:xfrm>
              <a:off x="1847880" y="1562040"/>
              <a:ext cx="9747360" cy="523908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93046430-B6CC-4DC8-84E0-BBA1E9AE4E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38520" y="1552680"/>
                <a:ext cx="9766080" cy="52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1457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Lato"/>
              </a:rPr>
              <a:t>P</a:t>
            </a:r>
            <a:r>
              <a:rPr lang="en-US" b="1" i="0" dirty="0">
                <a:effectLst/>
                <a:latin typeface="Lato"/>
              </a:rPr>
              <a:t>DE Example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0488ABDA-79A6-4FC9-9240-82FBA2BF5B3C}"/>
              </a:ext>
            </a:extLst>
          </p:cNvPr>
          <p:cNvGrpSpPr/>
          <p:nvPr/>
        </p:nvGrpSpPr>
        <p:grpSpPr>
          <a:xfrm>
            <a:off x="3629531" y="2433838"/>
            <a:ext cx="2637917" cy="1371718"/>
            <a:chOff x="1024035" y="2414283"/>
            <a:chExt cx="5080002" cy="2641603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1837E73B-BA8D-435C-B58E-A3C52B87C622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CB44BAA3-0AA2-4713-BDE2-BEA8BAAE32A8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F55423A3-1276-4306-B6AE-7A0CD2629B3F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F5031DB0-7A02-4EA7-955C-E40940F20826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F0782ED3-8BAE-4630-893C-387E2B6DD72F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25B63620-687A-497C-8C23-AC7D37B59871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961427F8-C72E-47A6-A132-A30BD04A1426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0C50A433-E9BF-42B7-9967-393A62E23C51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B8B810D-8036-4BC9-96F8-E49C5ED56486}"/>
                </a:ext>
              </a:extLst>
            </p:cNvPr>
            <p:cNvCxnSpPr>
              <a:stCxn id="47" idx="6"/>
              <a:endCxn id="44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C1D0FD78-0798-454A-93C7-43B608BB555F}"/>
                </a:ext>
              </a:extLst>
            </p:cNvPr>
            <p:cNvCxnSpPr>
              <a:stCxn id="47" idx="6"/>
              <a:endCxn id="45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73535425-720E-4B20-9604-6F18418F3D06}"/>
                </a:ext>
              </a:extLst>
            </p:cNvPr>
            <p:cNvCxnSpPr>
              <a:cxnSpLocks/>
              <a:stCxn id="47" idx="6"/>
              <a:endCxn id="46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8B7CDEAB-9380-4D6B-A29F-105AD3303DF8}"/>
                </a:ext>
              </a:extLst>
            </p:cNvPr>
            <p:cNvCxnSpPr>
              <a:cxnSpLocks/>
              <a:stCxn id="48" idx="6"/>
              <a:endCxn id="44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8DE220B-E793-4116-9FAC-4CD10ADA02D0}"/>
                </a:ext>
              </a:extLst>
            </p:cNvPr>
            <p:cNvCxnSpPr>
              <a:cxnSpLocks/>
              <a:stCxn id="48" idx="6"/>
              <a:endCxn id="45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4F4A7A0-1853-421D-A3F7-D782140F169D}"/>
                </a:ext>
              </a:extLst>
            </p:cNvPr>
            <p:cNvCxnSpPr>
              <a:cxnSpLocks/>
              <a:stCxn id="48" idx="6"/>
              <a:endCxn id="46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ABB890-ACD0-41E0-BBAF-C389645E83FD}"/>
                </a:ext>
              </a:extLst>
            </p:cNvPr>
            <p:cNvCxnSpPr>
              <a:cxnSpLocks/>
              <a:stCxn id="44" idx="6"/>
              <a:endCxn id="34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372F7115-8AD8-44CE-A19A-DA02D494EE25}"/>
                </a:ext>
              </a:extLst>
            </p:cNvPr>
            <p:cNvCxnSpPr>
              <a:cxnSpLocks/>
              <a:stCxn id="45" idx="6"/>
              <a:endCxn id="34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F99108D9-C163-48E4-847B-A34971C93DF3}"/>
                </a:ext>
              </a:extLst>
            </p:cNvPr>
            <p:cNvCxnSpPr>
              <a:cxnSpLocks/>
              <a:stCxn id="46" idx="6"/>
              <a:endCxn id="34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2A115AE-28B3-49EC-90A0-CFAB1A96694E}"/>
                  </a:ext>
                </a:extLst>
              </p:cNvPr>
              <p:cNvSpPr txBox="1"/>
              <p:nvPr/>
            </p:nvSpPr>
            <p:spPr>
              <a:xfrm>
                <a:off x="4323923" y="1794221"/>
                <a:ext cx="1249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2A115AE-28B3-49EC-90A0-CFAB1A96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923" y="1794221"/>
                <a:ext cx="12491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B9F2BFE4-5C49-4358-B7AE-C6ECE1ED4678}"/>
              </a:ext>
            </a:extLst>
          </p:cNvPr>
          <p:cNvSpPr/>
          <p:nvPr/>
        </p:nvSpPr>
        <p:spPr>
          <a:xfrm>
            <a:off x="3317523" y="2208395"/>
            <a:ext cx="3162300" cy="17910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F066EC1-361E-466D-80DE-5119598C9032}"/>
              </a:ext>
            </a:extLst>
          </p:cNvPr>
          <p:cNvCxnSpPr>
            <a:cxnSpLocks/>
            <a:stCxn id="34" idx="6"/>
            <a:endCxn id="65" idx="1"/>
          </p:cNvCxnSpPr>
          <p:nvPr/>
        </p:nvCxnSpPr>
        <p:spPr>
          <a:xfrm flipV="1">
            <a:off x="6267448" y="3119316"/>
            <a:ext cx="1217164" cy="3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95A8DE4C-5834-4686-AA8F-608A6512071E}"/>
              </a:ext>
            </a:extLst>
          </p:cNvPr>
          <p:cNvSpPr/>
          <p:nvPr/>
        </p:nvSpPr>
        <p:spPr>
          <a:xfrm>
            <a:off x="7484612" y="2404283"/>
            <a:ext cx="3784651" cy="1430066"/>
          </a:xfrm>
          <a:prstGeom prst="roundRect">
            <a:avLst/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菱形 65">
            <a:extLst>
              <a:ext uri="{FF2B5EF4-FFF2-40B4-BE49-F238E27FC236}">
                <a16:creationId xmlns:a16="http://schemas.microsoft.com/office/drawing/2014/main" id="{E46CC6D5-15D6-4F9D-BFE0-260351E49C55}"/>
              </a:ext>
            </a:extLst>
          </p:cNvPr>
          <p:cNvSpPr/>
          <p:nvPr/>
        </p:nvSpPr>
        <p:spPr>
          <a:xfrm>
            <a:off x="4779554" y="4596394"/>
            <a:ext cx="1543999" cy="848168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086188B8-8E1B-4400-A76F-E7FA251C1BD2}"/>
              </a:ext>
            </a:extLst>
          </p:cNvPr>
          <p:cNvCxnSpPr>
            <a:cxnSpLocks/>
            <a:stCxn id="65" idx="2"/>
            <a:endCxn id="66" idx="3"/>
          </p:cNvCxnSpPr>
          <p:nvPr/>
        </p:nvCxnSpPr>
        <p:spPr>
          <a:xfrm rot="5400000">
            <a:off x="7257182" y="2900721"/>
            <a:ext cx="1186129" cy="30533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1CC8EEBE-20C5-4747-A877-0CD02F0B93E6}"/>
              </a:ext>
            </a:extLst>
          </p:cNvPr>
          <p:cNvCxnSpPr>
            <a:cxnSpLocks/>
            <a:stCxn id="66" idx="1"/>
            <a:endCxn id="50" idx="1"/>
          </p:cNvCxnSpPr>
          <p:nvPr/>
        </p:nvCxnSpPr>
        <p:spPr>
          <a:xfrm rot="10800000">
            <a:off x="3317524" y="3103906"/>
            <a:ext cx="1462031" cy="1916572"/>
          </a:xfrm>
          <a:prstGeom prst="bentConnector3">
            <a:avLst>
              <a:gd name="adj1" fmla="val 1156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2134B522-BB98-4365-82E9-81824A13B3CD}"/>
              </a:ext>
            </a:extLst>
          </p:cNvPr>
          <p:cNvSpPr/>
          <p:nvPr/>
        </p:nvSpPr>
        <p:spPr>
          <a:xfrm>
            <a:off x="3054749" y="5641958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74885002-DD6D-4E8B-B1B5-1B1D8EC863A6}"/>
              </a:ext>
            </a:extLst>
          </p:cNvPr>
          <p:cNvCxnSpPr>
            <a:cxnSpLocks/>
            <a:stCxn id="66" idx="2"/>
            <a:endCxn id="69" idx="3"/>
          </p:cNvCxnSpPr>
          <p:nvPr/>
        </p:nvCxnSpPr>
        <p:spPr>
          <a:xfrm rot="5400000">
            <a:off x="4755054" y="5119488"/>
            <a:ext cx="471427" cy="1121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F0C33D47-1652-44CC-9431-070CDC296309}"/>
                  </a:ext>
                </a:extLst>
              </p:cNvPr>
              <p:cNvSpPr txBox="1"/>
              <p:nvPr/>
            </p:nvSpPr>
            <p:spPr>
              <a:xfrm>
                <a:off x="5055872" y="4826220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Error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F0C33D47-1652-44CC-9431-070CDC29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872" y="4826220"/>
                <a:ext cx="991362" cy="369332"/>
              </a:xfrm>
              <a:prstGeom prst="rect">
                <a:avLst/>
              </a:prstGeom>
              <a:blipFill>
                <a:blip r:embed="rId3"/>
                <a:stretch>
                  <a:fillRect l="-490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字方塊 71">
            <a:extLst>
              <a:ext uri="{FF2B5EF4-FFF2-40B4-BE49-F238E27FC236}">
                <a16:creationId xmlns:a16="http://schemas.microsoft.com/office/drawing/2014/main" id="{ED8E0313-89F9-4717-9C5E-A0B6BADFBFF2}"/>
              </a:ext>
            </a:extLst>
          </p:cNvPr>
          <p:cNvSpPr txBox="1"/>
          <p:nvPr/>
        </p:nvSpPr>
        <p:spPr>
          <a:xfrm>
            <a:off x="5694795" y="554665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54CFE73-F1E4-42C9-8566-A0D2F6C3C207}"/>
              </a:ext>
            </a:extLst>
          </p:cNvPr>
          <p:cNvSpPr txBox="1"/>
          <p:nvPr/>
        </p:nvSpPr>
        <p:spPr>
          <a:xfrm>
            <a:off x="3720917" y="462089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1C1FBE85-E7AF-4145-94B2-2C9AD7E98A87}"/>
                  </a:ext>
                </a:extLst>
              </p:cNvPr>
              <p:cNvSpPr txBox="1"/>
              <p:nvPr/>
            </p:nvSpPr>
            <p:spPr>
              <a:xfrm>
                <a:off x="7589057" y="2804597"/>
                <a:ext cx="3680207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]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1C1FBE85-E7AF-4145-94B2-2C9AD7E9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057" y="2804597"/>
                <a:ext cx="368020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6CC65068-52A1-48BE-AA42-3F166C306FFF}"/>
                  </a:ext>
                </a:extLst>
              </p:cNvPr>
              <p:cNvSpPr txBox="1"/>
              <p:nvPr/>
            </p:nvSpPr>
            <p:spPr>
              <a:xfrm>
                <a:off x="7656784" y="1726448"/>
                <a:ext cx="33604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6CC65068-52A1-48BE-AA42-3F166C30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784" y="1726448"/>
                <a:ext cx="3360407" cy="307777"/>
              </a:xfrm>
              <a:prstGeom prst="rect">
                <a:avLst/>
              </a:prstGeom>
              <a:blipFill>
                <a:blip r:embed="rId5"/>
                <a:stretch>
                  <a:fillRect t="-1961" r="-90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AB4BBE55-4D86-458D-AA0D-953B69FF9C84}"/>
                  </a:ext>
                </a:extLst>
              </p:cNvPr>
              <p:cNvSpPr txBox="1"/>
              <p:nvPr/>
            </p:nvSpPr>
            <p:spPr>
              <a:xfrm>
                <a:off x="700521" y="2753885"/>
                <a:ext cx="84311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 …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AB4BBE55-4D86-458D-AA0D-953B69FF9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21" y="2753885"/>
                <a:ext cx="843116" cy="2031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箭號: 向右 87">
            <a:extLst>
              <a:ext uri="{FF2B5EF4-FFF2-40B4-BE49-F238E27FC236}">
                <a16:creationId xmlns:a16="http://schemas.microsoft.com/office/drawing/2014/main" id="{B7E4E500-14E1-4D6E-BD26-9E45B03A6460}"/>
              </a:ext>
            </a:extLst>
          </p:cNvPr>
          <p:cNvSpPr/>
          <p:nvPr/>
        </p:nvSpPr>
        <p:spPr>
          <a:xfrm>
            <a:off x="2373679" y="2429999"/>
            <a:ext cx="1062848" cy="465280"/>
          </a:xfrm>
          <a:prstGeom prst="rightArrow">
            <a:avLst>
              <a:gd name="adj1" fmla="val 38948"/>
              <a:gd name="adj2" fmla="val 64557"/>
            </a:avLst>
          </a:prstGeom>
          <a:solidFill>
            <a:srgbClr val="E5E5E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4F0B400C-25A0-43AC-8F49-84B4DCF1CDAF}"/>
              </a:ext>
            </a:extLst>
          </p:cNvPr>
          <p:cNvGrpSpPr/>
          <p:nvPr/>
        </p:nvGrpSpPr>
        <p:grpSpPr>
          <a:xfrm>
            <a:off x="839693" y="1429305"/>
            <a:ext cx="1517364" cy="101600"/>
            <a:chOff x="756356" y="2337156"/>
            <a:chExt cx="1517364" cy="101600"/>
          </a:xfrm>
        </p:grpSpPr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3F659EA5-5795-459D-B13E-79CE8BE93A24}"/>
                </a:ext>
              </a:extLst>
            </p:cNvPr>
            <p:cNvCxnSpPr>
              <a:cxnSpLocks/>
            </p:cNvCxnSpPr>
            <p:nvPr/>
          </p:nvCxnSpPr>
          <p:spPr>
            <a:xfrm>
              <a:off x="756356" y="2387956"/>
              <a:ext cx="1501422" cy="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8A1F6FF5-883A-4EBE-AF52-EBC6500F43C8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AFB1BDDA-70BD-49C4-A4AF-9294254AA4F8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1D376C75-241A-4625-862C-736D23136B60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009391D3-4FB4-4617-84E6-BB17D2FD1A11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14599E48-C3EC-4A59-BA79-4E2A41C890A5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343646DD-D8A7-4CC9-9A57-C7A9C6F2A184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B9231548-B0A9-4183-9ECC-B9AEFBF719CE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D5FD7A6F-6E6F-45A0-AA5B-F81085618E51}"/>
              </a:ext>
            </a:extLst>
          </p:cNvPr>
          <p:cNvSpPr txBox="1"/>
          <p:nvPr/>
        </p:nvSpPr>
        <p:spPr>
          <a:xfrm>
            <a:off x="739650" y="928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BC11BBCB-1824-4296-B97C-E34261F9E8DE}"/>
              </a:ext>
            </a:extLst>
          </p:cNvPr>
          <p:cNvSpPr txBox="1"/>
          <p:nvPr/>
        </p:nvSpPr>
        <p:spPr>
          <a:xfrm>
            <a:off x="2118290" y="891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ACF19A70-A2CF-4B5E-84B1-2AFABB43C549}"/>
              </a:ext>
            </a:extLst>
          </p:cNvPr>
          <p:cNvGrpSpPr/>
          <p:nvPr/>
        </p:nvGrpSpPr>
        <p:grpSpPr>
          <a:xfrm>
            <a:off x="839693" y="1611691"/>
            <a:ext cx="1517364" cy="101600"/>
            <a:chOff x="756356" y="2337156"/>
            <a:chExt cx="1517364" cy="101600"/>
          </a:xfrm>
        </p:grpSpPr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B853355C-2398-4182-B5AD-AA4BA887D3AE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橢圓 91">
              <a:extLst>
                <a:ext uri="{FF2B5EF4-FFF2-40B4-BE49-F238E27FC236}">
                  <a16:creationId xmlns:a16="http://schemas.microsoft.com/office/drawing/2014/main" id="{08660DFA-784E-4FDD-9E82-604A3E6A4E83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B085B22B-5F04-439D-A079-850C3756451A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9BCA4DDE-3A50-440E-8D83-BB8E6CFBF334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07092D0B-E9FA-42EB-AFCC-54FA803F18EF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DCC26509-6FEB-4E24-96FB-B212C43537F2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C050D976-FCAB-4DC3-BE5C-AEF2C46544D8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15A0754C-2B09-4BCF-B9AA-C865F504FB4A}"/>
              </a:ext>
            </a:extLst>
          </p:cNvPr>
          <p:cNvGrpSpPr/>
          <p:nvPr/>
        </p:nvGrpSpPr>
        <p:grpSpPr>
          <a:xfrm>
            <a:off x="839693" y="1794077"/>
            <a:ext cx="1517364" cy="101600"/>
            <a:chOff x="756356" y="2337156"/>
            <a:chExt cx="1517364" cy="101600"/>
          </a:xfrm>
        </p:grpSpPr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B5639EA5-0FDF-42CC-9088-B730F6B4D3CA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483E34B2-B42F-4C2E-BB12-143451E60984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607A3AD6-67CE-4F46-A262-B7CC152F657D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橢圓 102">
              <a:extLst>
                <a:ext uri="{FF2B5EF4-FFF2-40B4-BE49-F238E27FC236}">
                  <a16:creationId xmlns:a16="http://schemas.microsoft.com/office/drawing/2014/main" id="{0876E9F7-9D3C-45B5-8F3F-8952DDD874EA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橢圓 103">
              <a:extLst>
                <a:ext uri="{FF2B5EF4-FFF2-40B4-BE49-F238E27FC236}">
                  <a16:creationId xmlns:a16="http://schemas.microsoft.com/office/drawing/2014/main" id="{8C411AE5-A5E9-4956-9D23-2685C395E35B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橢圓 104">
              <a:extLst>
                <a:ext uri="{FF2B5EF4-FFF2-40B4-BE49-F238E27FC236}">
                  <a16:creationId xmlns:a16="http://schemas.microsoft.com/office/drawing/2014/main" id="{B9572E74-1097-4052-A397-585F00D1E0C8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23D537E1-EC39-4BA5-BA2C-9661FB7AF8E5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4012A361-A0BA-41A1-A3D4-5D0A9CD9BC3D}"/>
              </a:ext>
            </a:extLst>
          </p:cNvPr>
          <p:cNvGrpSpPr/>
          <p:nvPr/>
        </p:nvGrpSpPr>
        <p:grpSpPr>
          <a:xfrm>
            <a:off x="839693" y="1976463"/>
            <a:ext cx="1517364" cy="101600"/>
            <a:chOff x="756356" y="2337156"/>
            <a:chExt cx="1517364" cy="101600"/>
          </a:xfrm>
        </p:grpSpPr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6CEC6660-5C91-4EF9-B027-47C6B5209B06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5F7E2AE9-D43A-494B-AAFF-75A2BB85EE56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671A9BF4-AA17-48EA-85FC-33B453431912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6FD0FCEF-A31D-49E0-942D-A4A4FA47C5D7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12C38701-75D9-419C-B05F-040331C5819F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49288857-A251-4A42-A267-DB747949F1A2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0EC03BFF-149C-4279-9B18-B037B58B0741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EA72E371-BFA9-4F92-B9C0-78F029787A48}"/>
              </a:ext>
            </a:extLst>
          </p:cNvPr>
          <p:cNvGrpSpPr/>
          <p:nvPr/>
        </p:nvGrpSpPr>
        <p:grpSpPr>
          <a:xfrm>
            <a:off x="839693" y="2158849"/>
            <a:ext cx="1517364" cy="101600"/>
            <a:chOff x="756356" y="2337156"/>
            <a:chExt cx="1517364" cy="101600"/>
          </a:xfrm>
        </p:grpSpPr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68F11D20-D8FF-4704-9052-EE8D4AADF152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橢圓 118">
              <a:extLst>
                <a:ext uri="{FF2B5EF4-FFF2-40B4-BE49-F238E27FC236}">
                  <a16:creationId xmlns:a16="http://schemas.microsoft.com/office/drawing/2014/main" id="{F1837AAF-E469-4252-B385-A9994F1688A7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21FBB633-134C-43BC-BCB7-71FDEA6A98B6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橢圓 120">
              <a:extLst>
                <a:ext uri="{FF2B5EF4-FFF2-40B4-BE49-F238E27FC236}">
                  <a16:creationId xmlns:a16="http://schemas.microsoft.com/office/drawing/2014/main" id="{8C49B6A0-9B24-423E-ABE0-E5E16E1D9CF6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11C7B95D-5B48-4E68-A30C-AB9448AAA5D2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DF4D715E-0609-40D4-B3A1-EDBC7670125B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橢圓 123">
              <a:extLst>
                <a:ext uri="{FF2B5EF4-FFF2-40B4-BE49-F238E27FC236}">
                  <a16:creationId xmlns:a16="http://schemas.microsoft.com/office/drawing/2014/main" id="{03CF5C79-4542-4D1E-A2B9-FE067161608E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4871D7B6-FBB2-45A7-AB3A-E9ABF37F400A}"/>
              </a:ext>
            </a:extLst>
          </p:cNvPr>
          <p:cNvGrpSpPr/>
          <p:nvPr/>
        </p:nvGrpSpPr>
        <p:grpSpPr>
          <a:xfrm>
            <a:off x="839693" y="2341235"/>
            <a:ext cx="1517364" cy="101600"/>
            <a:chOff x="756356" y="2337156"/>
            <a:chExt cx="1517364" cy="101600"/>
          </a:xfrm>
        </p:grpSpPr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52757D17-2CF2-4C38-889B-A8A6586829E5}"/>
                </a:ext>
              </a:extLst>
            </p:cNvPr>
            <p:cNvCxnSpPr>
              <a:cxnSpLocks/>
            </p:cNvCxnSpPr>
            <p:nvPr/>
          </p:nvCxnSpPr>
          <p:spPr>
            <a:xfrm>
              <a:off x="756356" y="2387956"/>
              <a:ext cx="1501422" cy="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橢圓 126">
              <a:extLst>
                <a:ext uri="{FF2B5EF4-FFF2-40B4-BE49-F238E27FC236}">
                  <a16:creationId xmlns:a16="http://schemas.microsoft.com/office/drawing/2014/main" id="{5133DA87-4323-4746-9195-06B2C4805DEC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橢圓 127">
              <a:extLst>
                <a:ext uri="{FF2B5EF4-FFF2-40B4-BE49-F238E27FC236}">
                  <a16:creationId xmlns:a16="http://schemas.microsoft.com/office/drawing/2014/main" id="{96CD64D2-8790-459F-84E1-49070D08429D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7644F924-73FF-4598-9054-599A53EE2B8B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橢圓 129">
              <a:extLst>
                <a:ext uri="{FF2B5EF4-FFF2-40B4-BE49-F238E27FC236}">
                  <a16:creationId xmlns:a16="http://schemas.microsoft.com/office/drawing/2014/main" id="{348EE623-A4F9-4FF3-8FE6-6B1C35B7EA0C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橢圓 130">
              <a:extLst>
                <a:ext uri="{FF2B5EF4-FFF2-40B4-BE49-F238E27FC236}">
                  <a16:creationId xmlns:a16="http://schemas.microsoft.com/office/drawing/2014/main" id="{F2F407C3-E9FE-4094-99CC-A27AA1FE8711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橢圓 131">
              <a:extLst>
                <a:ext uri="{FF2B5EF4-FFF2-40B4-BE49-F238E27FC236}">
                  <a16:creationId xmlns:a16="http://schemas.microsoft.com/office/drawing/2014/main" id="{2C19D519-E350-48B3-91AB-15AF46A32D8B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橢圓 132">
              <a:extLst>
                <a:ext uri="{FF2B5EF4-FFF2-40B4-BE49-F238E27FC236}">
                  <a16:creationId xmlns:a16="http://schemas.microsoft.com/office/drawing/2014/main" id="{9E7F4089-33C8-42B3-9F49-A8A65017AACF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CCF54A86-FDBC-4CAA-8724-EC493E61DED9}"/>
              </a:ext>
            </a:extLst>
          </p:cNvPr>
          <p:cNvCxnSpPr>
            <a:cxnSpLocks/>
            <a:stCxn id="78" idx="4"/>
            <a:endCxn id="127" idx="0"/>
          </p:cNvCxnSpPr>
          <p:nvPr/>
        </p:nvCxnSpPr>
        <p:spPr>
          <a:xfrm>
            <a:off x="890493" y="1530905"/>
            <a:ext cx="0" cy="81033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3B4EA200-C8B6-4EA2-8064-71CCADE12250}"/>
              </a:ext>
            </a:extLst>
          </p:cNvPr>
          <p:cNvCxnSpPr>
            <a:cxnSpLocks/>
            <a:stCxn id="84" idx="4"/>
            <a:endCxn id="133" idx="0"/>
          </p:cNvCxnSpPr>
          <p:nvPr/>
        </p:nvCxnSpPr>
        <p:spPr>
          <a:xfrm>
            <a:off x="2306257" y="1530905"/>
            <a:ext cx="0" cy="81033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A33AAE83-6581-4CE3-997A-5F6ECF93BA0A}"/>
                  </a:ext>
                </a:extLst>
              </p14:cNvPr>
              <p14:cNvContentPartPr/>
              <p14:nvPr/>
            </p14:nvContentPartPr>
            <p14:xfrm>
              <a:off x="857160" y="2946240"/>
              <a:ext cx="2172240" cy="18039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A33AAE83-6581-4CE3-997A-5F6ECF93BA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7800" y="2936880"/>
                <a:ext cx="2190960" cy="18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598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Lato"/>
              </a:rPr>
              <a:t>P</a:t>
            </a:r>
            <a:r>
              <a:rPr lang="en-US" b="1" i="0" dirty="0">
                <a:effectLst/>
                <a:latin typeface="Lato"/>
              </a:rPr>
              <a:t>DE Example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03600C-D5E5-4954-871D-5DE99D888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6" y="1600429"/>
            <a:ext cx="4048797" cy="26991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882F359-76FD-4DA8-9EEF-13D1B9838A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6" r="12705" b="7021"/>
          <a:stretch/>
        </p:blipFill>
        <p:spPr>
          <a:xfrm>
            <a:off x="5311302" y="2107153"/>
            <a:ext cx="4258475" cy="41032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BF1F36F-3404-48BA-A897-8B948D842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5" y="4158801"/>
            <a:ext cx="4048798" cy="26991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29AE402F-5F00-44C5-8076-BDDFCB25082E}"/>
                  </a:ext>
                </a:extLst>
              </p14:cNvPr>
              <p14:cNvContentPartPr/>
              <p14:nvPr/>
            </p14:nvContentPartPr>
            <p14:xfrm>
              <a:off x="1301760" y="3746520"/>
              <a:ext cx="6172560" cy="31053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29AE402F-5F00-44C5-8076-BDDFCB2508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2400" y="3737160"/>
                <a:ext cx="6191280" cy="312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433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B3A98BC-1ECB-4C2D-92E2-F2316FAEA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Recent Work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FD0687-B53E-4FB6-B247-A2BC6DE09687}"/>
              </a:ext>
            </a:extLst>
          </p:cNvPr>
          <p:cNvSpPr txBox="1"/>
          <p:nvPr/>
        </p:nvSpPr>
        <p:spPr>
          <a:xfrm>
            <a:off x="8792178" y="1805459"/>
            <a:ext cx="372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Better loss function.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Time marching methods.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990262F4-6030-4D9C-9AE2-330A78F98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01" t="14374" r="31710" b="44671"/>
          <a:stretch/>
        </p:blipFill>
        <p:spPr>
          <a:xfrm>
            <a:off x="815916" y="1604841"/>
            <a:ext cx="8075631" cy="38662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2D97D5D2-4664-422F-A60C-41C72230F32E}"/>
                  </a:ext>
                </a:extLst>
              </p14:cNvPr>
              <p14:cNvContentPartPr/>
              <p14:nvPr/>
            </p14:nvContentPartPr>
            <p14:xfrm>
              <a:off x="1809720" y="1714680"/>
              <a:ext cx="9398160" cy="360684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2D97D5D2-4664-422F-A60C-41C72230F3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0360" y="1705320"/>
                <a:ext cx="9416880" cy="36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7995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ato"/>
              </a:rPr>
              <a:t>WOW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0488ABDA-79A6-4FC9-9240-82FBA2BF5B3C}"/>
              </a:ext>
            </a:extLst>
          </p:cNvPr>
          <p:cNvGrpSpPr/>
          <p:nvPr/>
        </p:nvGrpSpPr>
        <p:grpSpPr>
          <a:xfrm>
            <a:off x="4673908" y="2485892"/>
            <a:ext cx="2637917" cy="1371718"/>
            <a:chOff x="1024035" y="2414283"/>
            <a:chExt cx="5080002" cy="2641603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1837E73B-BA8D-435C-B58E-A3C52B87C622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CB44BAA3-0AA2-4713-BDE2-BEA8BAAE32A8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F55423A3-1276-4306-B6AE-7A0CD2629B3F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F5031DB0-7A02-4EA7-955C-E40940F20826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F0782ED3-8BAE-4630-893C-387E2B6DD72F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25B63620-687A-497C-8C23-AC7D37B59871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961427F8-C72E-47A6-A132-A30BD04A1426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0C50A433-E9BF-42B7-9967-393A62E23C51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B8B810D-8036-4BC9-96F8-E49C5ED56486}"/>
                </a:ext>
              </a:extLst>
            </p:cNvPr>
            <p:cNvCxnSpPr>
              <a:stCxn id="47" idx="6"/>
              <a:endCxn id="44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C1D0FD78-0798-454A-93C7-43B608BB555F}"/>
                </a:ext>
              </a:extLst>
            </p:cNvPr>
            <p:cNvCxnSpPr>
              <a:stCxn id="47" idx="6"/>
              <a:endCxn id="45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73535425-720E-4B20-9604-6F18418F3D06}"/>
                </a:ext>
              </a:extLst>
            </p:cNvPr>
            <p:cNvCxnSpPr>
              <a:cxnSpLocks/>
              <a:stCxn id="47" idx="6"/>
              <a:endCxn id="46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8B7CDEAB-9380-4D6B-A29F-105AD3303DF8}"/>
                </a:ext>
              </a:extLst>
            </p:cNvPr>
            <p:cNvCxnSpPr>
              <a:cxnSpLocks/>
              <a:stCxn id="48" idx="6"/>
              <a:endCxn id="44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8DE220B-E793-4116-9FAC-4CD10ADA02D0}"/>
                </a:ext>
              </a:extLst>
            </p:cNvPr>
            <p:cNvCxnSpPr>
              <a:cxnSpLocks/>
              <a:stCxn id="48" idx="6"/>
              <a:endCxn id="45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4F4A7A0-1853-421D-A3F7-D782140F169D}"/>
                </a:ext>
              </a:extLst>
            </p:cNvPr>
            <p:cNvCxnSpPr>
              <a:cxnSpLocks/>
              <a:stCxn id="48" idx="6"/>
              <a:endCxn id="46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ABB890-ACD0-41E0-BBAF-C389645E83FD}"/>
                </a:ext>
              </a:extLst>
            </p:cNvPr>
            <p:cNvCxnSpPr>
              <a:cxnSpLocks/>
              <a:stCxn id="44" idx="6"/>
              <a:endCxn id="34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372F7115-8AD8-44CE-A19A-DA02D494EE25}"/>
                </a:ext>
              </a:extLst>
            </p:cNvPr>
            <p:cNvCxnSpPr>
              <a:cxnSpLocks/>
              <a:stCxn id="45" idx="6"/>
              <a:endCxn id="34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F99108D9-C163-48E4-847B-A34971C93DF3}"/>
                </a:ext>
              </a:extLst>
            </p:cNvPr>
            <p:cNvCxnSpPr>
              <a:cxnSpLocks/>
              <a:stCxn id="46" idx="6"/>
              <a:endCxn id="34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2A115AE-28B3-49EC-90A0-CFAB1A96694E}"/>
                  </a:ext>
                </a:extLst>
              </p:cNvPr>
              <p:cNvSpPr txBox="1"/>
              <p:nvPr/>
            </p:nvSpPr>
            <p:spPr>
              <a:xfrm>
                <a:off x="5368300" y="1846275"/>
                <a:ext cx="1249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2A115AE-28B3-49EC-90A0-CFAB1A96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300" y="1846275"/>
                <a:ext cx="12491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B9F2BFE4-5C49-4358-B7AE-C6ECE1ED4678}"/>
              </a:ext>
            </a:extLst>
          </p:cNvPr>
          <p:cNvSpPr/>
          <p:nvPr/>
        </p:nvSpPr>
        <p:spPr>
          <a:xfrm>
            <a:off x="4361900" y="2260449"/>
            <a:ext cx="3162300" cy="17910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F066EC1-361E-466D-80DE-5119598C9032}"/>
              </a:ext>
            </a:extLst>
          </p:cNvPr>
          <p:cNvCxnSpPr>
            <a:cxnSpLocks/>
            <a:stCxn id="34" idx="6"/>
            <a:endCxn id="65" idx="1"/>
          </p:cNvCxnSpPr>
          <p:nvPr/>
        </p:nvCxnSpPr>
        <p:spPr>
          <a:xfrm flipV="1">
            <a:off x="7311825" y="3171370"/>
            <a:ext cx="1217165" cy="3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95A8DE4C-5834-4686-AA8F-608A6512071E}"/>
              </a:ext>
            </a:extLst>
          </p:cNvPr>
          <p:cNvSpPr/>
          <p:nvPr/>
        </p:nvSpPr>
        <p:spPr>
          <a:xfrm>
            <a:off x="8528990" y="2456337"/>
            <a:ext cx="2687890" cy="1430066"/>
          </a:xfrm>
          <a:prstGeom prst="roundRect">
            <a:avLst/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菱形 65">
            <a:extLst>
              <a:ext uri="{FF2B5EF4-FFF2-40B4-BE49-F238E27FC236}">
                <a16:creationId xmlns:a16="http://schemas.microsoft.com/office/drawing/2014/main" id="{E46CC6D5-15D6-4F9D-BFE0-260351E49C55}"/>
              </a:ext>
            </a:extLst>
          </p:cNvPr>
          <p:cNvSpPr/>
          <p:nvPr/>
        </p:nvSpPr>
        <p:spPr>
          <a:xfrm>
            <a:off x="5823931" y="4648448"/>
            <a:ext cx="1543999" cy="848168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086188B8-8E1B-4400-A76F-E7FA251C1BD2}"/>
              </a:ext>
            </a:extLst>
          </p:cNvPr>
          <p:cNvCxnSpPr>
            <a:cxnSpLocks/>
            <a:stCxn id="65" idx="2"/>
            <a:endCxn id="66" idx="3"/>
          </p:cNvCxnSpPr>
          <p:nvPr/>
        </p:nvCxnSpPr>
        <p:spPr>
          <a:xfrm rot="5400000">
            <a:off x="8027369" y="3226965"/>
            <a:ext cx="1186129" cy="250500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1CC8EEBE-20C5-4747-A877-0CD02F0B93E6}"/>
              </a:ext>
            </a:extLst>
          </p:cNvPr>
          <p:cNvCxnSpPr>
            <a:cxnSpLocks/>
            <a:stCxn id="66" idx="1"/>
            <a:endCxn id="50" idx="1"/>
          </p:cNvCxnSpPr>
          <p:nvPr/>
        </p:nvCxnSpPr>
        <p:spPr>
          <a:xfrm rot="10800000">
            <a:off x="4361901" y="3155960"/>
            <a:ext cx="1462031" cy="1916572"/>
          </a:xfrm>
          <a:prstGeom prst="bentConnector3">
            <a:avLst>
              <a:gd name="adj1" fmla="val 1156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2134B522-BB98-4365-82E9-81824A13B3CD}"/>
              </a:ext>
            </a:extLst>
          </p:cNvPr>
          <p:cNvSpPr/>
          <p:nvPr/>
        </p:nvSpPr>
        <p:spPr>
          <a:xfrm>
            <a:off x="4099126" y="5694012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74885002-DD6D-4E8B-B1B5-1B1D8EC863A6}"/>
              </a:ext>
            </a:extLst>
          </p:cNvPr>
          <p:cNvCxnSpPr>
            <a:cxnSpLocks/>
            <a:stCxn id="66" idx="2"/>
            <a:endCxn id="69" idx="3"/>
          </p:cNvCxnSpPr>
          <p:nvPr/>
        </p:nvCxnSpPr>
        <p:spPr>
          <a:xfrm rot="5400000">
            <a:off x="5799431" y="5171542"/>
            <a:ext cx="471427" cy="1121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F0C33D47-1652-44CC-9431-070CDC296309}"/>
                  </a:ext>
                </a:extLst>
              </p:cNvPr>
              <p:cNvSpPr txBox="1"/>
              <p:nvPr/>
            </p:nvSpPr>
            <p:spPr>
              <a:xfrm>
                <a:off x="6100249" y="4878274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Error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F0C33D47-1652-44CC-9431-070CDC29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249" y="4878274"/>
                <a:ext cx="991362" cy="369332"/>
              </a:xfrm>
              <a:prstGeom prst="rect">
                <a:avLst/>
              </a:prstGeom>
              <a:blipFill>
                <a:blip r:embed="rId3"/>
                <a:stretch>
                  <a:fillRect l="-55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字方塊 71">
            <a:extLst>
              <a:ext uri="{FF2B5EF4-FFF2-40B4-BE49-F238E27FC236}">
                <a16:creationId xmlns:a16="http://schemas.microsoft.com/office/drawing/2014/main" id="{ED8E0313-89F9-4717-9C5E-A0B6BADFBFF2}"/>
              </a:ext>
            </a:extLst>
          </p:cNvPr>
          <p:cNvSpPr txBox="1"/>
          <p:nvPr/>
        </p:nvSpPr>
        <p:spPr>
          <a:xfrm>
            <a:off x="6739172" y="559871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54CFE73-F1E4-42C9-8566-A0D2F6C3C207}"/>
              </a:ext>
            </a:extLst>
          </p:cNvPr>
          <p:cNvSpPr txBox="1"/>
          <p:nvPr/>
        </p:nvSpPr>
        <p:spPr>
          <a:xfrm>
            <a:off x="4765294" y="467295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1C1FBE85-E7AF-4145-94B2-2C9AD7E98A87}"/>
                  </a:ext>
                </a:extLst>
              </p:cNvPr>
              <p:cNvSpPr txBox="1"/>
              <p:nvPr/>
            </p:nvSpPr>
            <p:spPr>
              <a:xfrm>
                <a:off x="8633434" y="2755871"/>
                <a:ext cx="248204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1C1FBE85-E7AF-4145-94B2-2C9AD7E9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434" y="2755871"/>
                <a:ext cx="2482043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AB4BBE55-4D86-458D-AA0D-953B69FF9C84}"/>
                  </a:ext>
                </a:extLst>
              </p:cNvPr>
              <p:cNvSpPr txBox="1"/>
              <p:nvPr/>
            </p:nvSpPr>
            <p:spPr>
              <a:xfrm>
                <a:off x="1501227" y="2753885"/>
                <a:ext cx="84311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 …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AB4BBE55-4D86-458D-AA0D-953B69FF9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227" y="2753885"/>
                <a:ext cx="843116" cy="2031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箭號: 向右 87">
            <a:extLst>
              <a:ext uri="{FF2B5EF4-FFF2-40B4-BE49-F238E27FC236}">
                <a16:creationId xmlns:a16="http://schemas.microsoft.com/office/drawing/2014/main" id="{B7E4E500-14E1-4D6E-BD26-9E45B03A6460}"/>
              </a:ext>
            </a:extLst>
          </p:cNvPr>
          <p:cNvSpPr/>
          <p:nvPr/>
        </p:nvSpPr>
        <p:spPr>
          <a:xfrm>
            <a:off x="3357110" y="2482053"/>
            <a:ext cx="1062848" cy="465280"/>
          </a:xfrm>
          <a:prstGeom prst="rightArrow">
            <a:avLst>
              <a:gd name="adj1" fmla="val 38948"/>
              <a:gd name="adj2" fmla="val 64557"/>
            </a:avLst>
          </a:prstGeom>
          <a:solidFill>
            <a:srgbClr val="E5E5E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289A876-0DD8-4E07-AE30-111EBFCDE35E}"/>
              </a:ext>
            </a:extLst>
          </p:cNvPr>
          <p:cNvGrpSpPr/>
          <p:nvPr/>
        </p:nvGrpSpPr>
        <p:grpSpPr>
          <a:xfrm>
            <a:off x="1082622" y="891218"/>
            <a:ext cx="1680326" cy="1551617"/>
            <a:chOff x="1414319" y="891218"/>
            <a:chExt cx="1680326" cy="1551617"/>
          </a:xfrm>
        </p:grpSpPr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4F0B400C-25A0-43AC-8F49-84B4DCF1CDAF}"/>
                </a:ext>
              </a:extLst>
            </p:cNvPr>
            <p:cNvGrpSpPr/>
            <p:nvPr/>
          </p:nvGrpSpPr>
          <p:grpSpPr>
            <a:xfrm>
              <a:off x="1514362" y="1429305"/>
              <a:ext cx="1517364" cy="101600"/>
              <a:chOff x="756356" y="2337156"/>
              <a:chExt cx="1517364" cy="101600"/>
            </a:xfrm>
          </p:grpSpPr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3F659EA5-5795-459D-B13E-79CE8BE93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356" y="2387956"/>
                <a:ext cx="1501422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8A1F6FF5-883A-4EBE-AF52-EBC6500F43C8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橢圓 78">
                <a:extLst>
                  <a:ext uri="{FF2B5EF4-FFF2-40B4-BE49-F238E27FC236}">
                    <a16:creationId xmlns:a16="http://schemas.microsoft.com/office/drawing/2014/main" id="{AFB1BDDA-70BD-49C4-A4AF-9294254AA4F8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橢圓 79">
                <a:extLst>
                  <a:ext uri="{FF2B5EF4-FFF2-40B4-BE49-F238E27FC236}">
                    <a16:creationId xmlns:a16="http://schemas.microsoft.com/office/drawing/2014/main" id="{1D376C75-241A-4625-862C-736D23136B60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009391D3-4FB4-4617-84E6-BB17D2FD1A11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14599E48-C3EC-4A59-BA79-4E2A41C890A5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343646DD-D8A7-4CC9-9A57-C7A9C6F2A184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B9231548-B0A9-4183-9ECC-B9AEFBF719CE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D5FD7A6F-6E6F-45A0-AA5B-F81085618E51}"/>
                </a:ext>
              </a:extLst>
            </p:cNvPr>
            <p:cNvSpPr txBox="1"/>
            <p:nvPr/>
          </p:nvSpPr>
          <p:spPr>
            <a:xfrm>
              <a:off x="1414319" y="9283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0</a:t>
              </a: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BC11BBCB-1824-4296-B97C-E34261F9E8DE}"/>
                </a:ext>
              </a:extLst>
            </p:cNvPr>
            <p:cNvSpPr txBox="1"/>
            <p:nvPr/>
          </p:nvSpPr>
          <p:spPr>
            <a:xfrm>
              <a:off x="2792959" y="8912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1</a:t>
              </a:r>
            </a:p>
          </p:txBody>
        </p: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ACF19A70-A2CF-4B5E-84B1-2AFABB43C549}"/>
                </a:ext>
              </a:extLst>
            </p:cNvPr>
            <p:cNvGrpSpPr/>
            <p:nvPr/>
          </p:nvGrpSpPr>
          <p:grpSpPr>
            <a:xfrm>
              <a:off x="1514362" y="1611691"/>
              <a:ext cx="1517364" cy="101600"/>
              <a:chOff x="756356" y="2337156"/>
              <a:chExt cx="1517364" cy="101600"/>
            </a:xfrm>
          </p:grpSpPr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B853355C-2398-4182-B5AD-AA4BA887D3AE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08660DFA-784E-4FDD-9E82-604A3E6A4E83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B085B22B-5F04-439D-A079-850C3756451A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9BCA4DDE-3A50-440E-8D83-BB8E6CFBF334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橢圓 94">
                <a:extLst>
                  <a:ext uri="{FF2B5EF4-FFF2-40B4-BE49-F238E27FC236}">
                    <a16:creationId xmlns:a16="http://schemas.microsoft.com/office/drawing/2014/main" id="{07092D0B-E9FA-42EB-AFCC-54FA803F18EF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橢圓 95">
                <a:extLst>
                  <a:ext uri="{FF2B5EF4-FFF2-40B4-BE49-F238E27FC236}">
                    <a16:creationId xmlns:a16="http://schemas.microsoft.com/office/drawing/2014/main" id="{DCC26509-6FEB-4E24-96FB-B212C43537F2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橢圓 96">
                <a:extLst>
                  <a:ext uri="{FF2B5EF4-FFF2-40B4-BE49-F238E27FC236}">
                    <a16:creationId xmlns:a16="http://schemas.microsoft.com/office/drawing/2014/main" id="{C050D976-FCAB-4DC3-BE5C-AEF2C46544D8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15A0754C-2B09-4BCF-B9AA-C865F504FB4A}"/>
                </a:ext>
              </a:extLst>
            </p:cNvPr>
            <p:cNvGrpSpPr/>
            <p:nvPr/>
          </p:nvGrpSpPr>
          <p:grpSpPr>
            <a:xfrm>
              <a:off x="1514362" y="1794077"/>
              <a:ext cx="1517364" cy="101600"/>
              <a:chOff x="756356" y="2337156"/>
              <a:chExt cx="1517364" cy="101600"/>
            </a:xfrm>
          </p:grpSpPr>
          <p:sp>
            <p:nvSpPr>
              <p:cNvPr id="100" name="橢圓 99">
                <a:extLst>
                  <a:ext uri="{FF2B5EF4-FFF2-40B4-BE49-F238E27FC236}">
                    <a16:creationId xmlns:a16="http://schemas.microsoft.com/office/drawing/2014/main" id="{B5639EA5-0FDF-42CC-9088-B730F6B4D3CA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橢圓 100">
                <a:extLst>
                  <a:ext uri="{FF2B5EF4-FFF2-40B4-BE49-F238E27FC236}">
                    <a16:creationId xmlns:a16="http://schemas.microsoft.com/office/drawing/2014/main" id="{483E34B2-B42F-4C2E-BB12-143451E60984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橢圓 101">
                <a:extLst>
                  <a:ext uri="{FF2B5EF4-FFF2-40B4-BE49-F238E27FC236}">
                    <a16:creationId xmlns:a16="http://schemas.microsoft.com/office/drawing/2014/main" id="{607A3AD6-67CE-4F46-A262-B7CC152F657D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橢圓 102">
                <a:extLst>
                  <a:ext uri="{FF2B5EF4-FFF2-40B4-BE49-F238E27FC236}">
                    <a16:creationId xmlns:a16="http://schemas.microsoft.com/office/drawing/2014/main" id="{0876E9F7-9D3C-45B5-8F3F-8952DDD874EA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橢圓 103">
                <a:extLst>
                  <a:ext uri="{FF2B5EF4-FFF2-40B4-BE49-F238E27FC236}">
                    <a16:creationId xmlns:a16="http://schemas.microsoft.com/office/drawing/2014/main" id="{8C411AE5-A5E9-4956-9D23-2685C395E35B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橢圓 104">
                <a:extLst>
                  <a:ext uri="{FF2B5EF4-FFF2-40B4-BE49-F238E27FC236}">
                    <a16:creationId xmlns:a16="http://schemas.microsoft.com/office/drawing/2014/main" id="{B9572E74-1097-4052-A397-585F00D1E0C8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橢圓 105">
                <a:extLst>
                  <a:ext uri="{FF2B5EF4-FFF2-40B4-BE49-F238E27FC236}">
                    <a16:creationId xmlns:a16="http://schemas.microsoft.com/office/drawing/2014/main" id="{23D537E1-EC39-4BA5-BA2C-9661FB7AF8E5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4012A361-A0BA-41A1-A3D4-5D0A9CD9BC3D}"/>
                </a:ext>
              </a:extLst>
            </p:cNvPr>
            <p:cNvGrpSpPr/>
            <p:nvPr/>
          </p:nvGrpSpPr>
          <p:grpSpPr>
            <a:xfrm>
              <a:off x="1514362" y="1976463"/>
              <a:ext cx="1517364" cy="101600"/>
              <a:chOff x="756356" y="2337156"/>
              <a:chExt cx="1517364" cy="101600"/>
            </a:xfrm>
          </p:grpSpPr>
          <p:sp>
            <p:nvSpPr>
              <p:cNvPr id="109" name="橢圓 108">
                <a:extLst>
                  <a:ext uri="{FF2B5EF4-FFF2-40B4-BE49-F238E27FC236}">
                    <a16:creationId xmlns:a16="http://schemas.microsoft.com/office/drawing/2014/main" id="{6CEC6660-5C91-4EF9-B027-47C6B5209B06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橢圓 109">
                <a:extLst>
                  <a:ext uri="{FF2B5EF4-FFF2-40B4-BE49-F238E27FC236}">
                    <a16:creationId xmlns:a16="http://schemas.microsoft.com/office/drawing/2014/main" id="{5F7E2AE9-D43A-494B-AAFF-75A2BB85EE56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橢圓 110">
                <a:extLst>
                  <a:ext uri="{FF2B5EF4-FFF2-40B4-BE49-F238E27FC236}">
                    <a16:creationId xmlns:a16="http://schemas.microsoft.com/office/drawing/2014/main" id="{671A9BF4-AA17-48EA-85FC-33B453431912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橢圓 111">
                <a:extLst>
                  <a:ext uri="{FF2B5EF4-FFF2-40B4-BE49-F238E27FC236}">
                    <a16:creationId xmlns:a16="http://schemas.microsoft.com/office/drawing/2014/main" id="{6FD0FCEF-A31D-49E0-942D-A4A4FA47C5D7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橢圓 112">
                <a:extLst>
                  <a:ext uri="{FF2B5EF4-FFF2-40B4-BE49-F238E27FC236}">
                    <a16:creationId xmlns:a16="http://schemas.microsoft.com/office/drawing/2014/main" id="{12C38701-75D9-419C-B05F-040331C5819F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橢圓 113">
                <a:extLst>
                  <a:ext uri="{FF2B5EF4-FFF2-40B4-BE49-F238E27FC236}">
                    <a16:creationId xmlns:a16="http://schemas.microsoft.com/office/drawing/2014/main" id="{49288857-A251-4A42-A267-DB747949F1A2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0EC03BFF-149C-4279-9B18-B037B58B0741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群組 115">
              <a:extLst>
                <a:ext uri="{FF2B5EF4-FFF2-40B4-BE49-F238E27FC236}">
                  <a16:creationId xmlns:a16="http://schemas.microsoft.com/office/drawing/2014/main" id="{EA72E371-BFA9-4F92-B9C0-78F029787A48}"/>
                </a:ext>
              </a:extLst>
            </p:cNvPr>
            <p:cNvGrpSpPr/>
            <p:nvPr/>
          </p:nvGrpSpPr>
          <p:grpSpPr>
            <a:xfrm>
              <a:off x="1514362" y="2158849"/>
              <a:ext cx="1517364" cy="101600"/>
              <a:chOff x="756356" y="2337156"/>
              <a:chExt cx="1517364" cy="101600"/>
            </a:xfrm>
          </p:grpSpPr>
          <p:sp>
            <p:nvSpPr>
              <p:cNvPr id="118" name="橢圓 117">
                <a:extLst>
                  <a:ext uri="{FF2B5EF4-FFF2-40B4-BE49-F238E27FC236}">
                    <a16:creationId xmlns:a16="http://schemas.microsoft.com/office/drawing/2014/main" id="{68F11D20-D8FF-4704-9052-EE8D4AADF152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橢圓 118">
                <a:extLst>
                  <a:ext uri="{FF2B5EF4-FFF2-40B4-BE49-F238E27FC236}">
                    <a16:creationId xmlns:a16="http://schemas.microsoft.com/office/drawing/2014/main" id="{F1837AAF-E469-4252-B385-A9994F1688A7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橢圓 119">
                <a:extLst>
                  <a:ext uri="{FF2B5EF4-FFF2-40B4-BE49-F238E27FC236}">
                    <a16:creationId xmlns:a16="http://schemas.microsoft.com/office/drawing/2014/main" id="{21FBB633-134C-43BC-BCB7-71FDEA6A98B6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橢圓 120">
                <a:extLst>
                  <a:ext uri="{FF2B5EF4-FFF2-40B4-BE49-F238E27FC236}">
                    <a16:creationId xmlns:a16="http://schemas.microsoft.com/office/drawing/2014/main" id="{8C49B6A0-9B24-423E-ABE0-E5E16E1D9CF6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橢圓 121">
                <a:extLst>
                  <a:ext uri="{FF2B5EF4-FFF2-40B4-BE49-F238E27FC236}">
                    <a16:creationId xmlns:a16="http://schemas.microsoft.com/office/drawing/2014/main" id="{11C7B95D-5B48-4E68-A30C-AB9448AAA5D2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橢圓 122">
                <a:extLst>
                  <a:ext uri="{FF2B5EF4-FFF2-40B4-BE49-F238E27FC236}">
                    <a16:creationId xmlns:a16="http://schemas.microsoft.com/office/drawing/2014/main" id="{DF4D715E-0609-40D4-B3A1-EDBC7670125B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橢圓 123">
                <a:extLst>
                  <a:ext uri="{FF2B5EF4-FFF2-40B4-BE49-F238E27FC236}">
                    <a16:creationId xmlns:a16="http://schemas.microsoft.com/office/drawing/2014/main" id="{03CF5C79-4542-4D1E-A2B9-FE067161608E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4871D7B6-FBB2-45A7-AB3A-E9ABF37F400A}"/>
                </a:ext>
              </a:extLst>
            </p:cNvPr>
            <p:cNvGrpSpPr/>
            <p:nvPr/>
          </p:nvGrpSpPr>
          <p:grpSpPr>
            <a:xfrm>
              <a:off x="1514362" y="2341235"/>
              <a:ext cx="1517364" cy="101600"/>
              <a:chOff x="756356" y="2337156"/>
              <a:chExt cx="1517364" cy="101600"/>
            </a:xfrm>
          </p:grpSpPr>
          <p:cxnSp>
            <p:nvCxnSpPr>
              <p:cNvPr id="126" name="直線接點 125">
                <a:extLst>
                  <a:ext uri="{FF2B5EF4-FFF2-40B4-BE49-F238E27FC236}">
                    <a16:creationId xmlns:a16="http://schemas.microsoft.com/office/drawing/2014/main" id="{52757D17-2CF2-4C38-889B-A8A658682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356" y="2387956"/>
                <a:ext cx="1501422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橢圓 126">
                <a:extLst>
                  <a:ext uri="{FF2B5EF4-FFF2-40B4-BE49-F238E27FC236}">
                    <a16:creationId xmlns:a16="http://schemas.microsoft.com/office/drawing/2014/main" id="{5133DA87-4323-4746-9195-06B2C4805DEC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橢圓 127">
                <a:extLst>
                  <a:ext uri="{FF2B5EF4-FFF2-40B4-BE49-F238E27FC236}">
                    <a16:creationId xmlns:a16="http://schemas.microsoft.com/office/drawing/2014/main" id="{96CD64D2-8790-459F-84E1-49070D08429D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橢圓 128">
                <a:extLst>
                  <a:ext uri="{FF2B5EF4-FFF2-40B4-BE49-F238E27FC236}">
                    <a16:creationId xmlns:a16="http://schemas.microsoft.com/office/drawing/2014/main" id="{7644F924-73FF-4598-9054-599A53EE2B8B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橢圓 129">
                <a:extLst>
                  <a:ext uri="{FF2B5EF4-FFF2-40B4-BE49-F238E27FC236}">
                    <a16:creationId xmlns:a16="http://schemas.microsoft.com/office/drawing/2014/main" id="{348EE623-A4F9-4FF3-8FE6-6B1C35B7EA0C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橢圓 130">
                <a:extLst>
                  <a:ext uri="{FF2B5EF4-FFF2-40B4-BE49-F238E27FC236}">
                    <a16:creationId xmlns:a16="http://schemas.microsoft.com/office/drawing/2014/main" id="{F2F407C3-E9FE-4094-99CC-A27AA1FE8711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橢圓 131">
                <a:extLst>
                  <a:ext uri="{FF2B5EF4-FFF2-40B4-BE49-F238E27FC236}">
                    <a16:creationId xmlns:a16="http://schemas.microsoft.com/office/drawing/2014/main" id="{2C19D519-E350-48B3-91AB-15AF46A32D8B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橢圓 132">
                <a:extLst>
                  <a:ext uri="{FF2B5EF4-FFF2-40B4-BE49-F238E27FC236}">
                    <a16:creationId xmlns:a16="http://schemas.microsoft.com/office/drawing/2014/main" id="{9E7F4089-33C8-42B3-9F49-A8A65017AACF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CCF54A86-FDBC-4CAA-8724-EC493E61DED9}"/>
                </a:ext>
              </a:extLst>
            </p:cNvPr>
            <p:cNvCxnSpPr>
              <a:cxnSpLocks/>
              <a:stCxn id="78" idx="4"/>
              <a:endCxn id="127" idx="0"/>
            </p:cNvCxnSpPr>
            <p:nvPr/>
          </p:nvCxnSpPr>
          <p:spPr>
            <a:xfrm>
              <a:off x="1565162" y="1530905"/>
              <a:ext cx="0" cy="81033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3B4EA200-C8B6-4EA2-8064-71CCADE12250}"/>
                </a:ext>
              </a:extLst>
            </p:cNvPr>
            <p:cNvCxnSpPr>
              <a:cxnSpLocks/>
              <a:stCxn id="84" idx="4"/>
              <a:endCxn id="133" idx="0"/>
            </p:cNvCxnSpPr>
            <p:nvPr/>
          </p:nvCxnSpPr>
          <p:spPr>
            <a:xfrm>
              <a:off x="2980926" y="1530905"/>
              <a:ext cx="0" cy="81033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455C388B-1858-4EBB-B14B-E2E4BBA8AC8D}"/>
              </a:ext>
            </a:extLst>
          </p:cNvPr>
          <p:cNvSpPr txBox="1"/>
          <p:nvPr/>
        </p:nvSpPr>
        <p:spPr>
          <a:xfrm>
            <a:off x="736405" y="4911000"/>
            <a:ext cx="2343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Other parameters for parametric analysis.</a:t>
            </a:r>
          </a:p>
        </p:txBody>
      </p:sp>
      <p:sp>
        <p:nvSpPr>
          <p:cNvPr id="6" name="十字形 5">
            <a:extLst>
              <a:ext uri="{FF2B5EF4-FFF2-40B4-BE49-F238E27FC236}">
                <a16:creationId xmlns:a16="http://schemas.microsoft.com/office/drawing/2014/main" id="{04A8B422-DCB1-42B2-AB55-D3E12CE9120C}"/>
              </a:ext>
            </a:extLst>
          </p:cNvPr>
          <p:cNvSpPr/>
          <p:nvPr/>
        </p:nvSpPr>
        <p:spPr>
          <a:xfrm>
            <a:off x="1603042" y="4062192"/>
            <a:ext cx="639486" cy="639486"/>
          </a:xfrm>
          <a:prstGeom prst="plus">
            <a:avLst>
              <a:gd name="adj" fmla="val 4088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6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5701918A-733F-4EB9-854C-94596FC5E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A6AFA85-2C2D-4F3E-937D-A442098F5BBD}"/>
              </a:ext>
            </a:extLst>
          </p:cNvPr>
          <p:cNvSpPr txBox="1"/>
          <p:nvPr/>
        </p:nvSpPr>
        <p:spPr>
          <a:xfrm>
            <a:off x="983343" y="3683190"/>
            <a:ext cx="778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https://github.com/lululxvi/deepxde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B969484-7221-4FE9-8698-D77AF38221E6}"/>
              </a:ext>
            </a:extLst>
          </p:cNvPr>
          <p:cNvSpPr txBox="1"/>
          <p:nvPr/>
        </p:nvSpPr>
        <p:spPr>
          <a:xfrm>
            <a:off x="983343" y="4363941"/>
            <a:ext cx="7786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https://leemeng.tw/deep-learning-for-everyone-understand-neural-net-and-linear-algebra.html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671CD9E-A9CB-4FDC-BC19-E2EA9EF0DE43}"/>
              </a:ext>
            </a:extLst>
          </p:cNvPr>
          <p:cNvSpPr txBox="1"/>
          <p:nvPr/>
        </p:nvSpPr>
        <p:spPr>
          <a:xfrm>
            <a:off x="983343" y="5321689"/>
            <a:ext cx="779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https://www.youtube.com/watch?v=U38hnksTVdE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54C9B15-5DB5-4CCD-BF80-964437DCD86A}"/>
              </a:ext>
            </a:extLst>
          </p:cNvPr>
          <p:cNvSpPr txBox="1"/>
          <p:nvPr/>
        </p:nvSpPr>
        <p:spPr>
          <a:xfrm>
            <a:off x="978807" y="3002439"/>
            <a:ext cx="779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https://github.com/maziarraissi/PINNs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42B4E88-C5DA-4C9E-A27C-E4A37B724E09}"/>
              </a:ext>
            </a:extLst>
          </p:cNvPr>
          <p:cNvSpPr txBox="1"/>
          <p:nvPr/>
        </p:nvSpPr>
        <p:spPr>
          <a:xfrm>
            <a:off x="978807" y="2321688"/>
            <a:ext cx="779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https://www.youtube.com/watch?v=SEhMWkgcTOI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6A9E9C-6FBD-463C-8910-EE497AFB96FA}"/>
              </a:ext>
            </a:extLst>
          </p:cNvPr>
          <p:cNvSpPr txBox="1"/>
          <p:nvPr/>
        </p:nvSpPr>
        <p:spPr>
          <a:xfrm>
            <a:off x="893190" y="6018767"/>
            <a:ext cx="7781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https://www.youtube.com/watch?v=lXeVcMU1D9E</a:t>
            </a:r>
          </a:p>
        </p:txBody>
      </p:sp>
    </p:spTree>
    <p:extLst>
      <p:ext uri="{BB962C8B-B14F-4D97-AF65-F5344CB8AC3E}">
        <p14:creationId xmlns:p14="http://schemas.microsoft.com/office/powerpoint/2010/main" val="398346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ADEEF79-A5D1-4305-BC1C-36CAA1F85DE2}"/>
              </a:ext>
            </a:extLst>
          </p:cNvPr>
          <p:cNvSpPr txBox="1"/>
          <p:nvPr/>
        </p:nvSpPr>
        <p:spPr>
          <a:xfrm>
            <a:off x="1587500" y="1435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940133-BD58-4BF4-AEC4-2FCE98F24F42}"/>
              </a:ext>
            </a:extLst>
          </p:cNvPr>
          <p:cNvSpPr txBox="1"/>
          <p:nvPr/>
        </p:nvSpPr>
        <p:spPr>
          <a:xfrm>
            <a:off x="1772231" y="973435"/>
            <a:ext cx="3913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effectLst/>
              </a:rPr>
              <a:t>TABLE OF CONTENT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6317F7-5770-4241-8B17-C67060BC2551}"/>
              </a:ext>
            </a:extLst>
          </p:cNvPr>
          <p:cNvSpPr/>
          <p:nvPr/>
        </p:nvSpPr>
        <p:spPr>
          <a:xfrm>
            <a:off x="3113098" y="1760889"/>
            <a:ext cx="1231901" cy="45719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F3D5144-F86A-48E6-806C-955E0471063D}"/>
              </a:ext>
            </a:extLst>
          </p:cNvPr>
          <p:cNvSpPr txBox="1"/>
          <p:nvPr/>
        </p:nvSpPr>
        <p:spPr>
          <a:xfrm>
            <a:off x="1772231" y="2481943"/>
            <a:ext cx="601447" cy="584775"/>
          </a:xfrm>
          <a:prstGeom prst="rect">
            <a:avLst/>
          </a:prstGeom>
          <a:solidFill>
            <a:srgbClr val="E5E5E5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FCA311"/>
                </a:solidFill>
              </a:rPr>
              <a:t>01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ABC5A00-F68D-43C4-A717-C8B61B197E5B}"/>
              </a:ext>
            </a:extLst>
          </p:cNvPr>
          <p:cNvSpPr txBox="1"/>
          <p:nvPr/>
        </p:nvSpPr>
        <p:spPr>
          <a:xfrm>
            <a:off x="1772231" y="3544539"/>
            <a:ext cx="601447" cy="584775"/>
          </a:xfrm>
          <a:prstGeom prst="rect">
            <a:avLst/>
          </a:prstGeom>
          <a:solidFill>
            <a:srgbClr val="E5E5E5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FCA311"/>
                </a:solidFill>
              </a:rPr>
              <a:t>02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8A950F-BD80-43DC-936C-98DED29E12E6}"/>
              </a:ext>
            </a:extLst>
          </p:cNvPr>
          <p:cNvSpPr txBox="1"/>
          <p:nvPr/>
        </p:nvSpPr>
        <p:spPr>
          <a:xfrm>
            <a:off x="1772230" y="4607135"/>
            <a:ext cx="601447" cy="584775"/>
          </a:xfrm>
          <a:prstGeom prst="rect">
            <a:avLst/>
          </a:prstGeom>
          <a:solidFill>
            <a:srgbClr val="E5E5E5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FCA311"/>
                </a:solidFill>
              </a:rPr>
              <a:t>03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925E6F-6650-4EB5-BA11-A08AD82C5B7B}"/>
              </a:ext>
            </a:extLst>
          </p:cNvPr>
          <p:cNvSpPr txBox="1"/>
          <p:nvPr/>
        </p:nvSpPr>
        <p:spPr>
          <a:xfrm>
            <a:off x="1774799" y="5669732"/>
            <a:ext cx="601447" cy="584775"/>
          </a:xfrm>
          <a:prstGeom prst="rect">
            <a:avLst/>
          </a:prstGeom>
          <a:solidFill>
            <a:srgbClr val="E5E5E5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FCA311"/>
                </a:solidFill>
              </a:rPr>
              <a:t>04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74FBA62-E054-4244-9713-B3EF8D8C347C}"/>
              </a:ext>
            </a:extLst>
          </p:cNvPr>
          <p:cNvSpPr txBox="1"/>
          <p:nvPr/>
        </p:nvSpPr>
        <p:spPr>
          <a:xfrm>
            <a:off x="2603945" y="2543497"/>
            <a:ext cx="3482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 simple Neural Networks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2FDC24E-7460-46DA-B8BF-EECCA960A68F}"/>
              </a:ext>
            </a:extLst>
          </p:cNvPr>
          <p:cNvSpPr txBox="1"/>
          <p:nvPr/>
        </p:nvSpPr>
        <p:spPr>
          <a:xfrm>
            <a:off x="2613892" y="3606093"/>
            <a:ext cx="3482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Solving ODE/PDE with NN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EF8EC4-0ED5-4E4A-88F7-9B5DA85A51F1}"/>
              </a:ext>
            </a:extLst>
          </p:cNvPr>
          <p:cNvSpPr txBox="1"/>
          <p:nvPr/>
        </p:nvSpPr>
        <p:spPr>
          <a:xfrm>
            <a:off x="2603945" y="4668689"/>
            <a:ext cx="3482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Examples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3A9A625-E8A5-473E-8A07-74706B5D8BDF}"/>
              </a:ext>
            </a:extLst>
          </p:cNvPr>
          <p:cNvSpPr txBox="1"/>
          <p:nvPr/>
        </p:nvSpPr>
        <p:spPr>
          <a:xfrm>
            <a:off x="2603945" y="5731285"/>
            <a:ext cx="3482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Recent work</a:t>
            </a:r>
          </a:p>
        </p:txBody>
      </p:sp>
    </p:spTree>
    <p:extLst>
      <p:ext uri="{BB962C8B-B14F-4D97-AF65-F5344CB8AC3E}">
        <p14:creationId xmlns:p14="http://schemas.microsoft.com/office/powerpoint/2010/main" val="104422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089E796-3973-4E02-94CF-00BEE6FCC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simple Neural Networks (1)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F3C319-AA4A-478E-9E8D-6D95F01418B7}"/>
              </a:ext>
            </a:extLst>
          </p:cNvPr>
          <p:cNvGrpSpPr/>
          <p:nvPr/>
        </p:nvGrpSpPr>
        <p:grpSpPr>
          <a:xfrm>
            <a:off x="1024035" y="2916841"/>
            <a:ext cx="624116" cy="1636487"/>
            <a:chOff x="2046514" y="2416628"/>
            <a:chExt cx="624116" cy="1636487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52B93F64-FD41-4F22-9ACB-93DFA2C1C4FC}"/>
                </a:ext>
              </a:extLst>
            </p:cNvPr>
            <p:cNvSpPr/>
            <p:nvPr/>
          </p:nvSpPr>
          <p:spPr>
            <a:xfrm>
              <a:off x="2046515" y="2416628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FC2938FF-A04E-49C1-A8DD-88FD37ECB2C3}"/>
                </a:ext>
              </a:extLst>
            </p:cNvPr>
            <p:cNvSpPr/>
            <p:nvPr/>
          </p:nvSpPr>
          <p:spPr>
            <a:xfrm>
              <a:off x="2046514" y="3429000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644E51-ED22-4FE4-8540-6C3F120CA5A7}"/>
              </a:ext>
            </a:extLst>
          </p:cNvPr>
          <p:cNvGrpSpPr/>
          <p:nvPr/>
        </p:nvGrpSpPr>
        <p:grpSpPr>
          <a:xfrm>
            <a:off x="3251978" y="2414283"/>
            <a:ext cx="624117" cy="2641603"/>
            <a:chOff x="3882571" y="2104570"/>
            <a:chExt cx="624117" cy="2641603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6070956-9B35-4DD4-922C-13C75024C359}"/>
                </a:ext>
              </a:extLst>
            </p:cNvPr>
            <p:cNvSpPr/>
            <p:nvPr/>
          </p:nvSpPr>
          <p:spPr>
            <a:xfrm>
              <a:off x="3882573" y="2104570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6475716-90CC-40F8-9E9A-BCF5442C82B3}"/>
                </a:ext>
              </a:extLst>
            </p:cNvPr>
            <p:cNvSpPr/>
            <p:nvPr/>
          </p:nvSpPr>
          <p:spPr>
            <a:xfrm>
              <a:off x="3882572" y="3116942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2370B2E-0D05-43E4-96B9-4403F7AAA960}"/>
                </a:ext>
              </a:extLst>
            </p:cNvPr>
            <p:cNvSpPr/>
            <p:nvPr/>
          </p:nvSpPr>
          <p:spPr>
            <a:xfrm>
              <a:off x="3882571" y="4122058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橢圓 14">
            <a:extLst>
              <a:ext uri="{FF2B5EF4-FFF2-40B4-BE49-F238E27FC236}">
                <a16:creationId xmlns:a16="http://schemas.microsoft.com/office/drawing/2014/main" id="{49325A7E-C6D1-42F9-8BE9-FAA6B194B3B9}"/>
              </a:ext>
            </a:extLst>
          </p:cNvPr>
          <p:cNvSpPr/>
          <p:nvPr/>
        </p:nvSpPr>
        <p:spPr>
          <a:xfrm>
            <a:off x="5479922" y="3423027"/>
            <a:ext cx="624115" cy="624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92475E4-8CC0-41FC-972F-533D0D74D62D}"/>
              </a:ext>
            </a:extLst>
          </p:cNvPr>
          <p:cNvCxnSpPr>
            <a:stCxn id="3" idx="6"/>
            <a:endCxn id="7" idx="2"/>
          </p:cNvCxnSpPr>
          <p:nvPr/>
        </p:nvCxnSpPr>
        <p:spPr>
          <a:xfrm flipV="1">
            <a:off x="1648151" y="2726341"/>
            <a:ext cx="1603829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87708DA-EF11-4B45-8920-4DD95D7055FF}"/>
              </a:ext>
            </a:extLst>
          </p:cNvPr>
          <p:cNvCxnSpPr>
            <a:stCxn id="3" idx="6"/>
            <a:endCxn id="9" idx="2"/>
          </p:cNvCxnSpPr>
          <p:nvPr/>
        </p:nvCxnSpPr>
        <p:spPr>
          <a:xfrm>
            <a:off x="1648151" y="3228899"/>
            <a:ext cx="1603828" cy="509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00DEEF7-5E9B-4DFD-876E-1D326701D2D3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>
            <a:off x="1648151" y="3228899"/>
            <a:ext cx="1603827" cy="1514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84CDFD6-2D51-4841-B48F-F7E54DB1F57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648150" y="2726341"/>
            <a:ext cx="1603830" cy="1514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6D392505-5167-42D5-A3F7-5DA7B6642304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648150" y="3738713"/>
            <a:ext cx="1603829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1B9474F-CE1E-4976-A2BB-24B9885ED54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648150" y="4241271"/>
            <a:ext cx="1603828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E40E4C4D-5546-43F6-8C5A-7CD35F5D07BB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3876095" y="2726341"/>
            <a:ext cx="1603827" cy="100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56684BE-601D-4607-80E1-302DD951842F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3876094" y="3735085"/>
            <a:ext cx="1603828" cy="3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CD72440-4A69-4CFF-BF4D-B8FEF00665DB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3876093" y="3735085"/>
            <a:ext cx="1603829" cy="100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2F948A06-FE19-415B-962D-84840CC27808}"/>
              </a:ext>
            </a:extLst>
          </p:cNvPr>
          <p:cNvSpPr txBox="1"/>
          <p:nvPr/>
        </p:nvSpPr>
        <p:spPr>
          <a:xfrm>
            <a:off x="753340" y="5600393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Input layer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C002293F-4200-4FF5-A10D-7CB4CB0D624C}"/>
              </a:ext>
            </a:extLst>
          </p:cNvPr>
          <p:cNvSpPr txBox="1"/>
          <p:nvPr/>
        </p:nvSpPr>
        <p:spPr>
          <a:xfrm>
            <a:off x="2863325" y="5640094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Hidden layer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9326067D-1693-40DD-9F8E-228CA34D1419}"/>
              </a:ext>
            </a:extLst>
          </p:cNvPr>
          <p:cNvSpPr txBox="1"/>
          <p:nvPr/>
        </p:nvSpPr>
        <p:spPr>
          <a:xfrm>
            <a:off x="5262208" y="5634131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Output layer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C157826-890A-4403-8D43-122CD9E35DDF}"/>
              </a:ext>
            </a:extLst>
          </p:cNvPr>
          <p:cNvSpPr/>
          <p:nvPr/>
        </p:nvSpPr>
        <p:spPr>
          <a:xfrm>
            <a:off x="8767411" y="2888724"/>
            <a:ext cx="1603826" cy="160382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BA882A7-FF3B-4316-A190-6F92E5A02709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0371237" y="3690637"/>
            <a:ext cx="10805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F712E3B4-F144-4779-A6E1-22973B70FEC4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7837714" y="2849526"/>
            <a:ext cx="929697" cy="8411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2912F940-D62E-43D7-8D13-C93FA35CA5C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837714" y="3690637"/>
            <a:ext cx="929697" cy="7411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94E7D20D-4F53-42B6-B166-32574E54A6E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9569324" y="1931806"/>
            <a:ext cx="0" cy="9569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DF268829-9E5F-4105-AAA0-E0B8436D982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9569324" y="2888724"/>
            <a:ext cx="0" cy="16038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5C250AB3-BCF6-491B-BFB3-6ECB7639F027}"/>
                  </a:ext>
                </a:extLst>
              </p:cNvPr>
              <p:cNvSpPr txBox="1"/>
              <p:nvPr/>
            </p:nvSpPr>
            <p:spPr>
              <a:xfrm>
                <a:off x="7310686" y="2536227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5C250AB3-BCF6-491B-BFB3-6ECB7639F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686" y="2536227"/>
                <a:ext cx="42787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ACEB87D-00C3-4F01-807C-1D0D1F00B383}"/>
                  </a:ext>
                </a:extLst>
              </p:cNvPr>
              <p:cNvSpPr txBox="1"/>
              <p:nvPr/>
            </p:nvSpPr>
            <p:spPr>
              <a:xfrm>
                <a:off x="7310686" y="4122441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ACEB87D-00C3-4F01-807C-1D0D1F00B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686" y="4122441"/>
                <a:ext cx="43614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8C0A9F99-AD54-47FF-943D-EBCD25FEE590}"/>
                  </a:ext>
                </a:extLst>
              </p:cNvPr>
              <p:cNvSpPr txBox="1"/>
              <p:nvPr/>
            </p:nvSpPr>
            <p:spPr>
              <a:xfrm>
                <a:off x="8156594" y="4339848"/>
                <a:ext cx="501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8C0A9F99-AD54-47FF-943D-EBCD25FEE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594" y="4339848"/>
                <a:ext cx="50148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52EC9A7-CA44-47A3-9E09-DFE83ABDAACE}"/>
                  </a:ext>
                </a:extLst>
              </p:cNvPr>
              <p:cNvSpPr txBox="1"/>
              <p:nvPr/>
            </p:nvSpPr>
            <p:spPr>
              <a:xfrm>
                <a:off x="8166774" y="2457837"/>
                <a:ext cx="4932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52EC9A7-CA44-47A3-9E09-DFE83ABDA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774" y="2457837"/>
                <a:ext cx="49321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1157FB5-1C79-4027-A9FE-634338CD5B22}"/>
                  </a:ext>
                </a:extLst>
              </p:cNvPr>
              <p:cNvSpPr txBox="1"/>
              <p:nvPr/>
            </p:nvSpPr>
            <p:spPr>
              <a:xfrm>
                <a:off x="9429897" y="1315387"/>
                <a:ext cx="2788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1157FB5-1C79-4027-A9FE-634338CD5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897" y="1315387"/>
                <a:ext cx="27885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B714A404-6D82-4178-A7BB-9FFED0C49ADE}"/>
                  </a:ext>
                </a:extLst>
              </p:cNvPr>
              <p:cNvSpPr txBox="1"/>
              <p:nvPr/>
            </p:nvSpPr>
            <p:spPr>
              <a:xfrm>
                <a:off x="9028824" y="3392088"/>
                <a:ext cx="278854" cy="94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b="0" dirty="0"/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B714A404-6D82-4178-A7BB-9FFED0C49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824" y="3392088"/>
                <a:ext cx="278854" cy="947760"/>
              </a:xfrm>
              <a:prstGeom prst="rect">
                <a:avLst/>
              </a:prstGeom>
              <a:blipFill>
                <a:blip r:embed="rId7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8C4901D-34D8-4953-8BEB-CB96463E39AF}"/>
                  </a:ext>
                </a:extLst>
              </p:cNvPr>
              <p:cNvSpPr txBox="1"/>
              <p:nvPr/>
            </p:nvSpPr>
            <p:spPr>
              <a:xfrm>
                <a:off x="9773593" y="3451166"/>
                <a:ext cx="331030" cy="1292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ϕ</m:t>
                      </m:r>
                    </m:oMath>
                  </m:oMathPara>
                </a14:m>
                <a:endParaRPr lang="en-US" sz="2800" b="0" dirty="0"/>
              </a:p>
              <a:p>
                <a:pPr algn="l"/>
                <a:endParaRPr lang="en-US" sz="2800" b="0" dirty="0"/>
              </a:p>
              <a:p>
                <a:pPr algn="l"/>
                <a:endParaRPr lang="en-US" sz="28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8C4901D-34D8-4953-8BEB-CB96463E3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593" y="3451166"/>
                <a:ext cx="331030" cy="1292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7BBE9BAB-4A51-4B5A-B01A-BD5881A960EA}"/>
                  </a:ext>
                </a:extLst>
              </p:cNvPr>
              <p:cNvSpPr txBox="1"/>
              <p:nvPr/>
            </p:nvSpPr>
            <p:spPr>
              <a:xfrm>
                <a:off x="8407335" y="5542613"/>
                <a:ext cx="17900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TW" sz="2400" b="1" i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US" altLang="zh-TW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TW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7BBE9BAB-4A51-4B5A-B01A-BD5881A96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335" y="5542613"/>
                <a:ext cx="1790042" cy="461665"/>
              </a:xfrm>
              <a:prstGeom prst="rect">
                <a:avLst/>
              </a:prstGeom>
              <a:blipFill>
                <a:blip r:embed="rId9"/>
                <a:stretch>
                  <a:fillRect l="-340" r="-68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FDF7DC3E-0AE4-41D6-878F-E82152D52A6C}"/>
                  </a:ext>
                </a:extLst>
              </p14:cNvPr>
              <p14:cNvContentPartPr/>
              <p14:nvPr/>
            </p14:nvContentPartPr>
            <p14:xfrm>
              <a:off x="120600" y="304920"/>
              <a:ext cx="10154160" cy="643932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FDF7DC3E-0AE4-41D6-878F-E82152D52A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240" y="295560"/>
                <a:ext cx="10172880" cy="64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979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圓角 107">
            <a:extLst>
              <a:ext uri="{FF2B5EF4-FFF2-40B4-BE49-F238E27FC236}">
                <a16:creationId xmlns:a16="http://schemas.microsoft.com/office/drawing/2014/main" id="{54AA8F04-C531-4C0F-82FD-9E3D823E896F}"/>
              </a:ext>
            </a:extLst>
          </p:cNvPr>
          <p:cNvSpPr/>
          <p:nvPr/>
        </p:nvSpPr>
        <p:spPr>
          <a:xfrm>
            <a:off x="1293992" y="1803046"/>
            <a:ext cx="3162300" cy="17910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089E796-3973-4E02-94CF-00BEE6FCC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simple Neural Networks (2)</a:t>
            </a:r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A3FF5011-DEBE-41F5-8137-B79E7B5583EB}"/>
              </a:ext>
            </a:extLst>
          </p:cNvPr>
          <p:cNvGrpSpPr/>
          <p:nvPr/>
        </p:nvGrpSpPr>
        <p:grpSpPr>
          <a:xfrm>
            <a:off x="1549897" y="1998933"/>
            <a:ext cx="2750126" cy="1430067"/>
            <a:chOff x="1024035" y="2414283"/>
            <a:chExt cx="5080002" cy="2641603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F3C319-AA4A-478E-9E8D-6D95F01418B7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3" name="橢圓 2">
                <a:extLst>
                  <a:ext uri="{FF2B5EF4-FFF2-40B4-BE49-F238E27FC236}">
                    <a16:creationId xmlns:a16="http://schemas.microsoft.com/office/drawing/2014/main" id="{52B93F64-FD41-4F22-9ACB-93DFA2C1C4FC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FC2938FF-A04E-49C1-A8DD-88FD37ECB2C3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CF644E51-ED22-4FE4-8540-6C3F120CA5A7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A6070956-9B35-4DD4-922C-13C75024C359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76475716-90CC-40F8-9E9A-BCF5442C82B3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22370B2E-0D05-43E4-96B9-4403F7AAA960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49325A7E-C6D1-42F9-8BE9-FAA6B194B3B9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192475E4-8CC0-41FC-972F-533D0D74D62D}"/>
                </a:ext>
              </a:extLst>
            </p:cNvPr>
            <p:cNvCxnSpPr>
              <a:stCxn id="3" idx="6"/>
              <a:endCxn id="7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E87708DA-EF11-4B45-8920-4DD95D7055FF}"/>
                </a:ext>
              </a:extLst>
            </p:cNvPr>
            <p:cNvCxnSpPr>
              <a:stCxn id="3" idx="6"/>
              <a:endCxn id="9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000DEEF7-5E9B-4DFD-876E-1D326701D2D3}"/>
                </a:ext>
              </a:extLst>
            </p:cNvPr>
            <p:cNvCxnSpPr>
              <a:cxnSpLocks/>
              <a:stCxn id="3" idx="6"/>
              <a:endCxn id="11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84CDFD6-2D51-4841-B48F-F7E54DB1F575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6D392505-5167-42D5-A3F7-5DA7B6642304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61B9474F-CE1E-4976-A2BB-24B9885ED54C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E40E4C4D-5546-43F6-8C5A-7CD35F5D07BB}"/>
                </a:ext>
              </a:extLst>
            </p:cNvPr>
            <p:cNvCxnSpPr>
              <a:cxnSpLocks/>
              <a:stCxn id="7" idx="6"/>
              <a:endCxn id="15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56684BE-601D-4607-80E1-302DD951842F}"/>
                </a:ext>
              </a:extLst>
            </p:cNvPr>
            <p:cNvCxnSpPr>
              <a:cxnSpLocks/>
              <a:stCxn id="9" idx="6"/>
              <a:endCxn id="15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ECD72440-4A69-4CFF-BF4D-B8FEF00665DB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BFF94AA5-2BD6-4B56-AAE1-70E0B192128A}"/>
              </a:ext>
            </a:extLst>
          </p:cNvPr>
          <p:cNvSpPr txBox="1"/>
          <p:nvPr/>
        </p:nvSpPr>
        <p:spPr>
          <a:xfrm>
            <a:off x="7195905" y="1803046"/>
            <a:ext cx="22220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Loss function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17E9EECF-3438-49D4-8636-3DECE405F51E}"/>
              </a:ext>
            </a:extLst>
          </p:cNvPr>
          <p:cNvSpPr txBox="1"/>
          <p:nvPr/>
        </p:nvSpPr>
        <p:spPr>
          <a:xfrm>
            <a:off x="7215873" y="3746504"/>
            <a:ext cx="2829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Gradient descent</a:t>
            </a:r>
          </a:p>
        </p:txBody>
      </p: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793DDAF3-DD61-4851-A90D-A6E8327158E8}"/>
              </a:ext>
            </a:extLst>
          </p:cNvPr>
          <p:cNvCxnSpPr>
            <a:cxnSpLocks/>
          </p:cNvCxnSpPr>
          <p:nvPr/>
        </p:nvCxnSpPr>
        <p:spPr>
          <a:xfrm flipV="1">
            <a:off x="4300022" y="2713966"/>
            <a:ext cx="66426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B4A241F8-787E-4B36-8B3E-AC8C4D104201}"/>
              </a:ext>
            </a:extLst>
          </p:cNvPr>
          <p:cNvSpPr/>
          <p:nvPr/>
        </p:nvSpPr>
        <p:spPr>
          <a:xfrm>
            <a:off x="4964291" y="2439936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ato"/>
              </a:rPr>
              <a:t>L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Lato"/>
              </a:rPr>
              <a:t>oss function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2" name="菱形 111">
            <a:extLst>
              <a:ext uri="{FF2B5EF4-FFF2-40B4-BE49-F238E27FC236}">
                <a16:creationId xmlns:a16="http://schemas.microsoft.com/office/drawing/2014/main" id="{A51D5E85-921F-4F34-B527-A9CCBD67110E}"/>
              </a:ext>
            </a:extLst>
          </p:cNvPr>
          <p:cNvSpPr/>
          <p:nvPr/>
        </p:nvSpPr>
        <p:spPr>
          <a:xfrm>
            <a:off x="2756023" y="4191045"/>
            <a:ext cx="1543999" cy="848168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接點: 肘形 113">
            <a:extLst>
              <a:ext uri="{FF2B5EF4-FFF2-40B4-BE49-F238E27FC236}">
                <a16:creationId xmlns:a16="http://schemas.microsoft.com/office/drawing/2014/main" id="{D0A8E9BA-0C69-4245-9685-68E6BADC7D3F}"/>
              </a:ext>
            </a:extLst>
          </p:cNvPr>
          <p:cNvCxnSpPr>
            <a:stCxn id="109" idx="2"/>
            <a:endCxn id="112" idx="3"/>
          </p:cNvCxnSpPr>
          <p:nvPr/>
        </p:nvCxnSpPr>
        <p:spPr>
          <a:xfrm rot="5400000">
            <a:off x="4162398" y="3125621"/>
            <a:ext cx="1627132" cy="13518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接點: 肘形 114">
            <a:extLst>
              <a:ext uri="{FF2B5EF4-FFF2-40B4-BE49-F238E27FC236}">
                <a16:creationId xmlns:a16="http://schemas.microsoft.com/office/drawing/2014/main" id="{9A7BA8EA-7944-4EAA-8C8E-243177B0FF55}"/>
              </a:ext>
            </a:extLst>
          </p:cNvPr>
          <p:cNvCxnSpPr>
            <a:cxnSpLocks/>
            <a:stCxn id="112" idx="1"/>
            <a:endCxn id="108" idx="1"/>
          </p:cNvCxnSpPr>
          <p:nvPr/>
        </p:nvCxnSpPr>
        <p:spPr>
          <a:xfrm rot="10800000">
            <a:off x="1293993" y="2698557"/>
            <a:ext cx="1462031" cy="1916572"/>
          </a:xfrm>
          <a:prstGeom prst="bentConnector3">
            <a:avLst>
              <a:gd name="adj1" fmla="val 1156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矩形: 圓角 118">
            <a:extLst>
              <a:ext uri="{FF2B5EF4-FFF2-40B4-BE49-F238E27FC236}">
                <a16:creationId xmlns:a16="http://schemas.microsoft.com/office/drawing/2014/main" id="{F4750E71-FF5C-4F68-AC8F-BC1E5B690C97}"/>
              </a:ext>
            </a:extLst>
          </p:cNvPr>
          <p:cNvSpPr/>
          <p:nvPr/>
        </p:nvSpPr>
        <p:spPr>
          <a:xfrm>
            <a:off x="1031218" y="5236609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120" name="接點: 肘形 119">
            <a:extLst>
              <a:ext uri="{FF2B5EF4-FFF2-40B4-BE49-F238E27FC236}">
                <a16:creationId xmlns:a16="http://schemas.microsoft.com/office/drawing/2014/main" id="{5FA4E66D-A537-4D66-8566-06147FE0C75B}"/>
              </a:ext>
            </a:extLst>
          </p:cNvPr>
          <p:cNvCxnSpPr>
            <a:cxnSpLocks/>
            <a:stCxn id="112" idx="2"/>
            <a:endCxn id="119" idx="3"/>
          </p:cNvCxnSpPr>
          <p:nvPr/>
        </p:nvCxnSpPr>
        <p:spPr>
          <a:xfrm rot="5400000">
            <a:off x="2731523" y="4714139"/>
            <a:ext cx="471427" cy="1121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C5F5CD7B-69D6-476F-9681-EFA763295044}"/>
                  </a:ext>
                </a:extLst>
              </p:cNvPr>
              <p:cNvSpPr txBox="1"/>
              <p:nvPr/>
            </p:nvSpPr>
            <p:spPr>
              <a:xfrm>
                <a:off x="3032341" y="4420871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Error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C5F5CD7B-69D6-476F-9681-EFA763295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341" y="4420871"/>
                <a:ext cx="991362" cy="369332"/>
              </a:xfrm>
              <a:prstGeom prst="rect">
                <a:avLst/>
              </a:prstGeom>
              <a:blipFill>
                <a:blip r:embed="rId2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F5D4E7DC-498B-4647-930D-03A5697936A8}"/>
              </a:ext>
            </a:extLst>
          </p:cNvPr>
          <p:cNvSpPr txBox="1"/>
          <p:nvPr/>
        </p:nvSpPr>
        <p:spPr>
          <a:xfrm>
            <a:off x="3671264" y="514130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BE494FD5-2FFD-4093-9CFB-16EE35442DBE}"/>
              </a:ext>
            </a:extLst>
          </p:cNvPr>
          <p:cNvSpPr txBox="1"/>
          <p:nvPr/>
        </p:nvSpPr>
        <p:spPr>
          <a:xfrm>
            <a:off x="1697386" y="421554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72EA729C-73A3-404B-AE40-330716481D35}"/>
                  </a:ext>
                </a:extLst>
              </p:cNvPr>
              <p:cNvSpPr txBox="1"/>
              <p:nvPr/>
            </p:nvSpPr>
            <p:spPr>
              <a:xfrm>
                <a:off x="7312452" y="4420871"/>
                <a:ext cx="2829824" cy="768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72EA729C-73A3-404B-AE40-330716481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52" y="4420871"/>
                <a:ext cx="2829824" cy="7680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FB271686-03F9-4676-B680-B936CA1BED54}"/>
                  </a:ext>
                </a:extLst>
              </p:cNvPr>
              <p:cNvSpPr txBox="1"/>
              <p:nvPr/>
            </p:nvSpPr>
            <p:spPr>
              <a:xfrm>
                <a:off x="7312452" y="2465232"/>
                <a:ext cx="2829824" cy="839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0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/>
                                <m:t>]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FB271686-03F9-4676-B680-B936CA1BE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52" y="2465232"/>
                <a:ext cx="2829824" cy="8392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7E75B44C-D5C2-4D08-9E29-F3FB6CA10718}"/>
                  </a:ext>
                </a:extLst>
              </p14:cNvPr>
              <p14:cNvContentPartPr/>
              <p14:nvPr/>
            </p14:nvContentPartPr>
            <p14:xfrm>
              <a:off x="939600" y="1803240"/>
              <a:ext cx="10090800" cy="374688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7E75B44C-D5C2-4D08-9E29-F3FB6CA107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0240" y="1793880"/>
                <a:ext cx="10109520" cy="37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22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2C85F9D-2C00-4B94-B40E-07104AE60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Solving ODE/PDE: two possibilities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A384C2-A56D-494B-B99B-AF01A2A582E6}"/>
              </a:ext>
            </a:extLst>
          </p:cNvPr>
          <p:cNvSpPr/>
          <p:nvPr/>
        </p:nvSpPr>
        <p:spPr>
          <a:xfrm>
            <a:off x="800100" y="1943100"/>
            <a:ext cx="4895850" cy="4610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0312F9-0B95-46A3-9F94-84726DD3E16D}"/>
              </a:ext>
            </a:extLst>
          </p:cNvPr>
          <p:cNvSpPr txBox="1"/>
          <p:nvPr/>
        </p:nvSpPr>
        <p:spPr>
          <a:xfrm>
            <a:off x="800100" y="19431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dirty="0"/>
              <a:t> Data driven approach</a:t>
            </a:r>
            <a:endParaRPr lang="en-US" sz="3200" b="1" dirty="0">
              <a:solidFill>
                <a:srgbClr val="14213D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1BD393-49AB-485B-A665-44CA76A1AD85}"/>
              </a:ext>
            </a:extLst>
          </p:cNvPr>
          <p:cNvSpPr/>
          <p:nvPr/>
        </p:nvSpPr>
        <p:spPr>
          <a:xfrm>
            <a:off x="800100" y="1938605"/>
            <a:ext cx="60960" cy="584775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1612FB-050A-4A9C-BE60-3B3940F805C3}"/>
              </a:ext>
            </a:extLst>
          </p:cNvPr>
          <p:cNvSpPr/>
          <p:nvPr/>
        </p:nvSpPr>
        <p:spPr>
          <a:xfrm>
            <a:off x="6496050" y="1938605"/>
            <a:ext cx="4895850" cy="4610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0DD6BA-72E2-49DA-B8AF-9CAE845A9172}"/>
              </a:ext>
            </a:extLst>
          </p:cNvPr>
          <p:cNvSpPr txBox="1"/>
          <p:nvPr/>
        </p:nvSpPr>
        <p:spPr>
          <a:xfrm>
            <a:off x="6496050" y="1938605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dirty="0">
                <a:solidFill>
                  <a:srgbClr val="14213D"/>
                </a:solidFill>
              </a:rPr>
              <a:t> Equation  based approach</a:t>
            </a:r>
            <a:endParaRPr lang="en-US" sz="3200" b="1" dirty="0">
              <a:solidFill>
                <a:srgbClr val="14213D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89E4CD-AD0D-40AF-83AF-A0C8DD4D5682}"/>
              </a:ext>
            </a:extLst>
          </p:cNvPr>
          <p:cNvSpPr/>
          <p:nvPr/>
        </p:nvSpPr>
        <p:spPr>
          <a:xfrm>
            <a:off x="6496050" y="1934110"/>
            <a:ext cx="60960" cy="584775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BB431C6-3B09-4C84-BC89-2DDEF4A7E6CC}"/>
                  </a:ext>
                </a:extLst>
              </p:cNvPr>
              <p:cNvSpPr txBox="1"/>
              <p:nvPr/>
            </p:nvSpPr>
            <p:spPr>
              <a:xfrm>
                <a:off x="1045029" y="2859314"/>
                <a:ext cx="4412342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Generate dataset of solutions,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Train the neural network to learn the mapping</a:t>
                </a:r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l"/>
                <a:endParaRPr lang="en-US" sz="2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train neural network is close to PDE solution.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BB431C6-3B09-4C84-BC89-2DDEF4A7E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9" y="2859314"/>
                <a:ext cx="4412342" cy="3816429"/>
              </a:xfrm>
              <a:prstGeom prst="rect">
                <a:avLst/>
              </a:prstGeom>
              <a:blipFill>
                <a:blip r:embed="rId3"/>
                <a:stretch>
                  <a:fillRect l="-1796" t="-1278" r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>
            <a:extLst>
              <a:ext uri="{FF2B5EF4-FFF2-40B4-BE49-F238E27FC236}">
                <a16:creationId xmlns:a16="http://schemas.microsoft.com/office/drawing/2014/main" id="{FDE144FB-2D71-4FF8-8A05-F16294DBB9CC}"/>
              </a:ext>
            </a:extLst>
          </p:cNvPr>
          <p:cNvSpPr txBox="1"/>
          <p:nvPr/>
        </p:nvSpPr>
        <p:spPr>
          <a:xfrm>
            <a:off x="6737804" y="2859314"/>
            <a:ext cx="44123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Select interior and boundary collocation points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Solve ODE/PDE by minimizing loss function include constrains from equations.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The train neural network is close to PDE solution.</a:t>
            </a:r>
          </a:p>
        </p:txBody>
      </p:sp>
    </p:spTree>
    <p:extLst>
      <p:ext uri="{BB962C8B-B14F-4D97-AF65-F5344CB8AC3E}">
        <p14:creationId xmlns:p14="http://schemas.microsoft.com/office/powerpoint/2010/main" val="356414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2FD439F-F397-4B71-8026-E7FABA0EC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09"/>
          <a:stretch/>
        </p:blipFill>
        <p:spPr>
          <a:xfrm>
            <a:off x="5921829" y="1539130"/>
            <a:ext cx="6116463" cy="1935960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2C85F9D-2C00-4B94-B40E-07104AE60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Solving ODE/PDE: two possibilities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A384C2-A56D-494B-B99B-AF01A2A582E6}"/>
              </a:ext>
            </a:extLst>
          </p:cNvPr>
          <p:cNvSpPr/>
          <p:nvPr/>
        </p:nvSpPr>
        <p:spPr>
          <a:xfrm>
            <a:off x="800100" y="1943100"/>
            <a:ext cx="4895850" cy="4610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0312F9-0B95-46A3-9F94-84726DD3E16D}"/>
              </a:ext>
            </a:extLst>
          </p:cNvPr>
          <p:cNvSpPr txBox="1"/>
          <p:nvPr/>
        </p:nvSpPr>
        <p:spPr>
          <a:xfrm>
            <a:off x="800100" y="19431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dirty="0"/>
              <a:t> Data driven approach</a:t>
            </a:r>
            <a:endParaRPr lang="en-US" sz="3200" b="1" dirty="0">
              <a:solidFill>
                <a:srgbClr val="14213D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1BD393-49AB-485B-A665-44CA76A1AD85}"/>
              </a:ext>
            </a:extLst>
          </p:cNvPr>
          <p:cNvSpPr/>
          <p:nvPr/>
        </p:nvSpPr>
        <p:spPr>
          <a:xfrm>
            <a:off x="800100" y="1938605"/>
            <a:ext cx="60960" cy="584775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BB431C6-3B09-4C84-BC89-2DDEF4A7E6CC}"/>
                  </a:ext>
                </a:extLst>
              </p:cNvPr>
              <p:cNvSpPr txBox="1"/>
              <p:nvPr/>
            </p:nvSpPr>
            <p:spPr>
              <a:xfrm>
                <a:off x="1045029" y="2859314"/>
                <a:ext cx="4412342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Generate dataset of solutions,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Train the neural network to learn the mapping</a:t>
                </a:r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algn="l"/>
                <a:endParaRPr lang="en-US" sz="2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train neural network is close to the solution.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BB431C6-3B09-4C84-BC89-2DDEF4A7E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9" y="2859314"/>
                <a:ext cx="4412342" cy="3816429"/>
              </a:xfrm>
              <a:prstGeom prst="rect">
                <a:avLst/>
              </a:prstGeom>
              <a:blipFill>
                <a:blip r:embed="rId4"/>
                <a:stretch>
                  <a:fillRect l="-1796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75E56EF7-A018-4D1B-A211-9FB02C8F56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71" t="1605" r="21667" b="2593"/>
          <a:stretch/>
        </p:blipFill>
        <p:spPr>
          <a:xfrm>
            <a:off x="6096000" y="3687239"/>
            <a:ext cx="3492500" cy="251781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E62FF7B-298F-41C8-9131-C394244D5281}"/>
              </a:ext>
            </a:extLst>
          </p:cNvPr>
          <p:cNvSpPr txBox="1"/>
          <p:nvPr/>
        </p:nvSpPr>
        <p:spPr>
          <a:xfrm>
            <a:off x="6318394" y="6417208"/>
            <a:ext cx="578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E5E5E5"/>
                </a:solidFill>
              </a:rPr>
              <a:t>https://www.youtube.com/watch?v=9Rycnz2O-aY&amp;t=1222s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CF08C9BA-C3E6-44F2-B02B-9F3F9871D481}"/>
                  </a:ext>
                </a:extLst>
              </p14:cNvPr>
              <p14:cNvContentPartPr/>
              <p14:nvPr/>
            </p14:nvContentPartPr>
            <p14:xfrm>
              <a:off x="1333440" y="2540160"/>
              <a:ext cx="9811080" cy="26481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CF08C9BA-C3E6-44F2-B02B-9F3F9871D4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4080" y="2530800"/>
                <a:ext cx="9829800" cy="266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15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2C85F9D-2C00-4B94-B40E-07104AE60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Solving ODE/PDE: two possibilities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1612FB-050A-4A9C-BE60-3B3940F805C3}"/>
              </a:ext>
            </a:extLst>
          </p:cNvPr>
          <p:cNvSpPr/>
          <p:nvPr/>
        </p:nvSpPr>
        <p:spPr>
          <a:xfrm>
            <a:off x="6496050" y="1938605"/>
            <a:ext cx="4895850" cy="4610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0DD6BA-72E2-49DA-B8AF-9CAE845A9172}"/>
              </a:ext>
            </a:extLst>
          </p:cNvPr>
          <p:cNvSpPr txBox="1"/>
          <p:nvPr/>
        </p:nvSpPr>
        <p:spPr>
          <a:xfrm>
            <a:off x="6496050" y="1938605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dirty="0">
                <a:solidFill>
                  <a:srgbClr val="14213D"/>
                </a:solidFill>
              </a:rPr>
              <a:t> Equation  based approach</a:t>
            </a:r>
            <a:endParaRPr lang="en-US" sz="3200" b="1" dirty="0">
              <a:solidFill>
                <a:srgbClr val="14213D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89E4CD-AD0D-40AF-83AF-A0C8DD4D5682}"/>
              </a:ext>
            </a:extLst>
          </p:cNvPr>
          <p:cNvSpPr/>
          <p:nvPr/>
        </p:nvSpPr>
        <p:spPr>
          <a:xfrm>
            <a:off x="6496050" y="1934110"/>
            <a:ext cx="60960" cy="584775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DE144FB-2D71-4FF8-8A05-F16294DBB9CC}"/>
              </a:ext>
            </a:extLst>
          </p:cNvPr>
          <p:cNvSpPr txBox="1"/>
          <p:nvPr/>
        </p:nvSpPr>
        <p:spPr>
          <a:xfrm>
            <a:off x="6737804" y="2859314"/>
            <a:ext cx="44123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Select interior and boundary collocation points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Solve ODE/PDE by minimizing loss function include constrains from equations.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The train neural network is close to ODE/ PDE solution.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A45702D-CE42-49EE-AB52-F1E2EC87D0C4}"/>
              </a:ext>
            </a:extLst>
          </p:cNvPr>
          <p:cNvGrpSpPr/>
          <p:nvPr/>
        </p:nvGrpSpPr>
        <p:grpSpPr>
          <a:xfrm>
            <a:off x="1949450" y="1658985"/>
            <a:ext cx="2580030" cy="1200329"/>
            <a:chOff x="819150" y="1938882"/>
            <a:chExt cx="25800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F5A0285-D8F5-4ACD-BB74-4EDCD04B3718}"/>
                    </a:ext>
                  </a:extLst>
                </p:cNvPr>
                <p:cNvSpPr txBox="1"/>
                <p:nvPr/>
              </p:nvSpPr>
              <p:spPr>
                <a:xfrm>
                  <a:off x="2561707" y="1938882"/>
                  <a:ext cx="837473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br>
                    <a:rPr lang="en-US" b="0" i="1" dirty="0">
                      <a:latin typeface="Cambria Math" panose="02040503050406030204" pitchFamily="18" charset="0"/>
                    </a:rPr>
                  </a:br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  …</a:t>
                  </a:r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F5A0285-D8F5-4ACD-BB74-4EDCD04B3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707" y="1938882"/>
                  <a:ext cx="837473" cy="1200329"/>
                </a:xfrm>
                <a:prstGeom prst="rect">
                  <a:avLst/>
                </a:prstGeom>
                <a:blipFill>
                  <a:blip r:embed="rId3"/>
                  <a:stretch>
                    <a:fillRect b="-71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51A1FBF2-A469-4675-B4E5-90E357061845}"/>
                </a:ext>
              </a:extLst>
            </p:cNvPr>
            <p:cNvGrpSpPr/>
            <p:nvPr/>
          </p:nvGrpSpPr>
          <p:grpSpPr>
            <a:xfrm>
              <a:off x="819150" y="2042615"/>
              <a:ext cx="1517364" cy="101600"/>
              <a:chOff x="756356" y="2337156"/>
              <a:chExt cx="1517364" cy="101600"/>
            </a:xfrm>
          </p:grpSpPr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5D5855FE-E8BE-47A6-AA5C-F18E9566A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356" y="2387956"/>
                <a:ext cx="1501422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829E8FD4-4401-4E33-BB9A-5DDAC4808F47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00AF1F1C-F332-4113-A715-C7F86C28A26E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1E7B01E6-8ECB-4584-A356-A92285D2A4FA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14B1437D-C9CC-4A54-9903-E7F81745E695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25210162-7EE9-4790-92F6-B909A1F56C14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B2D51C53-14DD-444B-A4A8-7DFFA1C77EFE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71F3A43F-E3F9-418F-A34A-41B7B8B9B658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306BF740-81E4-4039-AA2A-EEB23242B25C}"/>
                </a:ext>
              </a:extLst>
            </p:cNvPr>
            <p:cNvGrpSpPr/>
            <p:nvPr/>
          </p:nvGrpSpPr>
          <p:grpSpPr>
            <a:xfrm>
              <a:off x="819150" y="2225001"/>
              <a:ext cx="1517364" cy="101600"/>
              <a:chOff x="756356" y="2337156"/>
              <a:chExt cx="1517364" cy="101600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92E0B74A-F559-4931-B953-A539479D7517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5495DBF9-831D-4587-926A-A6712B3C705F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EF9EFF28-0071-4A04-9CDC-46E279CE2DAC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74DEB436-AC4E-4A8A-ACA1-900A7485F285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E40E56AF-DEB7-4B9A-8737-4E99A8517C0F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1ABF63C9-82E8-4486-A6CF-3F94F6A6947F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44C8513B-B7AE-4ABC-B336-CD28C3B18315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A8F4E6A0-91CD-40C0-B702-9131C2E25D93}"/>
                </a:ext>
              </a:extLst>
            </p:cNvPr>
            <p:cNvGrpSpPr/>
            <p:nvPr/>
          </p:nvGrpSpPr>
          <p:grpSpPr>
            <a:xfrm>
              <a:off x="819150" y="2407387"/>
              <a:ext cx="1517364" cy="101600"/>
              <a:chOff x="756356" y="2337156"/>
              <a:chExt cx="1517364" cy="101600"/>
            </a:xfrm>
          </p:grpSpPr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D6B0048E-CFD8-4ED2-98F4-48ACEC82D43E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3D110EB4-7FD6-4761-B183-D28A3F214BEF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28E550F2-0F37-4C81-B954-CA999EC1E6E1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59D38BE4-454B-4A1C-90A1-D0522B200816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40E309BF-4BA7-41BC-9E26-7A3C45C09685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551634FE-0A36-4B67-BD2B-A5B5C35247AD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橢圓 42">
                <a:extLst>
                  <a:ext uri="{FF2B5EF4-FFF2-40B4-BE49-F238E27FC236}">
                    <a16:creationId xmlns:a16="http://schemas.microsoft.com/office/drawing/2014/main" id="{8C12C4AF-58E4-4C80-A294-DE507C51ABD2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583A2366-3B23-4FEB-AF14-3DCD96FF8E36}"/>
                </a:ext>
              </a:extLst>
            </p:cNvPr>
            <p:cNvGrpSpPr/>
            <p:nvPr/>
          </p:nvGrpSpPr>
          <p:grpSpPr>
            <a:xfrm>
              <a:off x="819150" y="2589773"/>
              <a:ext cx="1517364" cy="101600"/>
              <a:chOff x="756356" y="2337156"/>
              <a:chExt cx="1517364" cy="101600"/>
            </a:xfrm>
          </p:grpSpPr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A2A89176-6379-4B9F-91CA-5AE3E1618AB2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EE0A3712-E9B4-4D1E-A6C9-486B75375D6E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F18C77F7-D99C-4F32-9F54-7DC76796E861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622B4A2F-E15D-476F-9D7F-04D34CD77045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2831A937-3124-4ED3-A99D-FE9633765D04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D4B8159E-FBC5-4E14-98D1-2DA56D56F7C7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995A103D-2443-43DF-8A10-C3FBD86194AD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FDC3571D-247D-44C3-A68A-AECA13EA934E}"/>
                </a:ext>
              </a:extLst>
            </p:cNvPr>
            <p:cNvGrpSpPr/>
            <p:nvPr/>
          </p:nvGrpSpPr>
          <p:grpSpPr>
            <a:xfrm>
              <a:off x="819150" y="2772159"/>
              <a:ext cx="1517364" cy="101600"/>
              <a:chOff x="756356" y="2337156"/>
              <a:chExt cx="1517364" cy="101600"/>
            </a:xfrm>
          </p:grpSpPr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C4AF821B-7201-4AB5-B36C-E6C4FA5316AE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1124EA53-A32C-49E3-8161-3923C758CF4C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橢圓 54">
                <a:extLst>
                  <a:ext uri="{FF2B5EF4-FFF2-40B4-BE49-F238E27FC236}">
                    <a16:creationId xmlns:a16="http://schemas.microsoft.com/office/drawing/2014/main" id="{E9A1350C-170B-4CEF-B95D-7010F806AE8A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橢圓 55">
                <a:extLst>
                  <a:ext uri="{FF2B5EF4-FFF2-40B4-BE49-F238E27FC236}">
                    <a16:creationId xmlns:a16="http://schemas.microsoft.com/office/drawing/2014/main" id="{7AA6025F-C7FC-431E-A21C-C75D5391F082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橢圓 56">
                <a:extLst>
                  <a:ext uri="{FF2B5EF4-FFF2-40B4-BE49-F238E27FC236}">
                    <a16:creationId xmlns:a16="http://schemas.microsoft.com/office/drawing/2014/main" id="{B713F59D-B6C6-4820-802D-3CAF0478E703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橢圓 57">
                <a:extLst>
                  <a:ext uri="{FF2B5EF4-FFF2-40B4-BE49-F238E27FC236}">
                    <a16:creationId xmlns:a16="http://schemas.microsoft.com/office/drawing/2014/main" id="{BA0D471E-A5F0-4ACA-91DD-FB525DB02946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橢圓 58">
                <a:extLst>
                  <a:ext uri="{FF2B5EF4-FFF2-40B4-BE49-F238E27FC236}">
                    <a16:creationId xmlns:a16="http://schemas.microsoft.com/office/drawing/2014/main" id="{8966168D-5CDB-47A8-92E8-E6DC37F7DFEA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26D6CE95-162E-41EF-93A6-42524623B01B}"/>
                </a:ext>
              </a:extLst>
            </p:cNvPr>
            <p:cNvGrpSpPr/>
            <p:nvPr/>
          </p:nvGrpSpPr>
          <p:grpSpPr>
            <a:xfrm>
              <a:off x="819150" y="2954545"/>
              <a:ext cx="1517364" cy="101600"/>
              <a:chOff x="756356" y="2337156"/>
              <a:chExt cx="1517364" cy="101600"/>
            </a:xfrm>
          </p:grpSpPr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B5A74049-6E11-4792-A556-5843F6F431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356" y="2387956"/>
                <a:ext cx="1501422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橢圓 61">
                <a:extLst>
                  <a:ext uri="{FF2B5EF4-FFF2-40B4-BE49-F238E27FC236}">
                    <a16:creationId xmlns:a16="http://schemas.microsoft.com/office/drawing/2014/main" id="{30418CAB-6504-4C39-A1CE-5091F9BCBBFC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8D886B00-9A9E-47D0-81AB-D6E48F3771D1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橢圓 63">
                <a:extLst>
                  <a:ext uri="{FF2B5EF4-FFF2-40B4-BE49-F238E27FC236}">
                    <a16:creationId xmlns:a16="http://schemas.microsoft.com/office/drawing/2014/main" id="{1B82FB48-8849-4172-87B9-1B3111632C29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橢圓 64">
                <a:extLst>
                  <a:ext uri="{FF2B5EF4-FFF2-40B4-BE49-F238E27FC236}">
                    <a16:creationId xmlns:a16="http://schemas.microsoft.com/office/drawing/2014/main" id="{1D91D3B7-103F-4A5C-96BD-35290C3E313C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A664BEEB-A739-4437-B2AA-EBFF9AB05ED3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B0F5F081-0554-4ED9-B74D-FA799BCC940F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橢圓 67">
                <a:extLst>
                  <a:ext uri="{FF2B5EF4-FFF2-40B4-BE49-F238E27FC236}">
                    <a16:creationId xmlns:a16="http://schemas.microsoft.com/office/drawing/2014/main" id="{A7BA57B7-C17E-4966-AC83-C171C12D3305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4BC875D8-1DCF-427D-B9FA-432EE090C667}"/>
                </a:ext>
              </a:extLst>
            </p:cNvPr>
            <p:cNvCxnSpPr>
              <a:cxnSpLocks/>
              <a:stCxn id="18" idx="4"/>
              <a:endCxn id="62" idx="0"/>
            </p:cNvCxnSpPr>
            <p:nvPr/>
          </p:nvCxnSpPr>
          <p:spPr>
            <a:xfrm>
              <a:off x="869950" y="2144215"/>
              <a:ext cx="0" cy="81033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2FCFC3F6-51E2-4F7E-9620-7F92A7F92E8C}"/>
                </a:ext>
              </a:extLst>
            </p:cNvPr>
            <p:cNvCxnSpPr>
              <a:cxnSpLocks/>
              <a:stCxn id="25" idx="4"/>
              <a:endCxn id="68" idx="0"/>
            </p:cNvCxnSpPr>
            <p:nvPr/>
          </p:nvCxnSpPr>
          <p:spPr>
            <a:xfrm>
              <a:off x="2285714" y="2144215"/>
              <a:ext cx="0" cy="81033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十字形 4">
            <a:extLst>
              <a:ext uri="{FF2B5EF4-FFF2-40B4-BE49-F238E27FC236}">
                <a16:creationId xmlns:a16="http://schemas.microsoft.com/office/drawing/2014/main" id="{E10037D7-EB94-4D99-B075-0E7E93A0269B}"/>
              </a:ext>
            </a:extLst>
          </p:cNvPr>
          <p:cNvSpPr/>
          <p:nvPr/>
        </p:nvSpPr>
        <p:spPr>
          <a:xfrm>
            <a:off x="2350557" y="3039422"/>
            <a:ext cx="597956" cy="597956"/>
          </a:xfrm>
          <a:prstGeom prst="plus">
            <a:avLst>
              <a:gd name="adj" fmla="val 40532"/>
            </a:avLst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6FDA12-A25B-42D9-A991-F0E08AD62876}"/>
              </a:ext>
            </a:extLst>
          </p:cNvPr>
          <p:cNvSpPr txBox="1"/>
          <p:nvPr/>
        </p:nvSpPr>
        <p:spPr>
          <a:xfrm>
            <a:off x="1831529" y="3771243"/>
            <a:ext cx="2123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Governing equation</a:t>
            </a:r>
          </a:p>
          <a:p>
            <a:pPr algn="l"/>
            <a:r>
              <a:rPr lang="en-US" dirty="0"/>
              <a:t>Initial conditions</a:t>
            </a:r>
          </a:p>
          <a:p>
            <a:pPr algn="l"/>
            <a:r>
              <a:rPr lang="en-US" dirty="0"/>
              <a:t>Boundary conditions</a:t>
            </a:r>
          </a:p>
        </p:txBody>
      </p:sp>
      <p:sp>
        <p:nvSpPr>
          <p:cNvPr id="9" name="等於 8">
            <a:extLst>
              <a:ext uri="{FF2B5EF4-FFF2-40B4-BE49-F238E27FC236}">
                <a16:creationId xmlns:a16="http://schemas.microsoft.com/office/drawing/2014/main" id="{502DD34C-D4FF-44B6-BF92-EB7EB9F2003C}"/>
              </a:ext>
            </a:extLst>
          </p:cNvPr>
          <p:cNvSpPr/>
          <p:nvPr/>
        </p:nvSpPr>
        <p:spPr>
          <a:xfrm rot="5400000">
            <a:off x="2339973" y="4843981"/>
            <a:ext cx="634720" cy="488382"/>
          </a:xfrm>
          <a:prstGeom prst="mathEqual">
            <a:avLst>
              <a:gd name="adj1" fmla="val 20744"/>
              <a:gd name="adj2" fmla="val 14828"/>
            </a:avLst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99564937-6B50-4DD1-BF99-AE041987715D}"/>
              </a:ext>
            </a:extLst>
          </p:cNvPr>
          <p:cNvGrpSpPr/>
          <p:nvPr/>
        </p:nvGrpSpPr>
        <p:grpSpPr>
          <a:xfrm>
            <a:off x="1691600" y="5544303"/>
            <a:ext cx="2033066" cy="1057195"/>
            <a:chOff x="1024035" y="2414283"/>
            <a:chExt cx="5080002" cy="2641603"/>
          </a:xfrm>
        </p:grpSpPr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4AB3F278-A284-45AF-B1FE-F9ECAD0A5B49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73" name="橢圓 72">
                <a:extLst>
                  <a:ext uri="{FF2B5EF4-FFF2-40B4-BE49-F238E27FC236}">
                    <a16:creationId xmlns:a16="http://schemas.microsoft.com/office/drawing/2014/main" id="{70B416EF-1ED8-4133-94EB-A7721454D9BE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橢圓 73">
                <a:extLst>
                  <a:ext uri="{FF2B5EF4-FFF2-40B4-BE49-F238E27FC236}">
                    <a16:creationId xmlns:a16="http://schemas.microsoft.com/office/drawing/2014/main" id="{FE3BA0A0-015E-4C12-8495-8148F6FDCD9E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650B2D50-6E92-4F37-9160-FDB0EEB4BC61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76" name="橢圓 75">
                <a:extLst>
                  <a:ext uri="{FF2B5EF4-FFF2-40B4-BE49-F238E27FC236}">
                    <a16:creationId xmlns:a16="http://schemas.microsoft.com/office/drawing/2014/main" id="{08A6FF11-D186-4097-AC2F-67E85DB000E9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DB336676-00E6-4AFB-85C1-4ED78D63213B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1821F792-0E63-485B-88B9-19D45F246335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707E3454-F9CD-4BF2-A711-15339C74D541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B02CACEA-B00B-4874-8628-B879E595181D}"/>
                </a:ext>
              </a:extLst>
            </p:cNvPr>
            <p:cNvCxnSpPr>
              <a:stCxn id="73" idx="6"/>
              <a:endCxn id="76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788FE91B-817F-47D7-B381-0E4ED381AF3E}"/>
                </a:ext>
              </a:extLst>
            </p:cNvPr>
            <p:cNvCxnSpPr>
              <a:stCxn id="73" idx="6"/>
              <a:endCxn id="77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63CF1E01-554A-4B89-B632-E9E2792EA283}"/>
                </a:ext>
              </a:extLst>
            </p:cNvPr>
            <p:cNvCxnSpPr>
              <a:cxnSpLocks/>
              <a:stCxn id="73" idx="6"/>
              <a:endCxn id="78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63125CB-0011-4122-9FC9-E6A9517BF419}"/>
                </a:ext>
              </a:extLst>
            </p:cNvPr>
            <p:cNvCxnSpPr>
              <a:cxnSpLocks/>
              <a:stCxn id="74" idx="6"/>
              <a:endCxn id="76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7FD5A048-6B75-49B3-B61B-2CD054963C57}"/>
                </a:ext>
              </a:extLst>
            </p:cNvPr>
            <p:cNvCxnSpPr>
              <a:cxnSpLocks/>
              <a:stCxn id="74" idx="6"/>
              <a:endCxn id="77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FF3C8A7E-1ED1-48EA-8BB3-4183DB22791D}"/>
                </a:ext>
              </a:extLst>
            </p:cNvPr>
            <p:cNvCxnSpPr>
              <a:cxnSpLocks/>
              <a:stCxn id="74" idx="6"/>
              <a:endCxn id="78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DDE3CE22-FA94-40AD-8287-33F0B72C613A}"/>
                </a:ext>
              </a:extLst>
            </p:cNvPr>
            <p:cNvCxnSpPr>
              <a:cxnSpLocks/>
              <a:stCxn id="76" idx="6"/>
              <a:endCxn id="79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379FF3BE-B1EE-469F-8CB9-6D1BE433B15B}"/>
                </a:ext>
              </a:extLst>
            </p:cNvPr>
            <p:cNvCxnSpPr>
              <a:cxnSpLocks/>
              <a:stCxn id="77" idx="6"/>
              <a:endCxn id="79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F7249CB5-0ADC-4982-AF24-FC36D3F50DBB}"/>
                </a:ext>
              </a:extLst>
            </p:cNvPr>
            <p:cNvCxnSpPr>
              <a:cxnSpLocks/>
              <a:stCxn id="78" idx="6"/>
              <a:endCxn id="79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35DF3AFB-5E3D-4136-92BA-469C37E41A18}"/>
                  </a:ext>
                </a:extLst>
              </p14:cNvPr>
              <p14:cNvContentPartPr/>
              <p14:nvPr/>
            </p14:nvContentPartPr>
            <p14:xfrm>
              <a:off x="1320840" y="1936800"/>
              <a:ext cx="4064400" cy="478188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35DF3AFB-5E3D-4136-92BA-469C37E41A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1480" y="1927440"/>
                <a:ext cx="4083120" cy="48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9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2C85F9D-2C00-4B94-B40E-07104AE60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Algorithm (1)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0B92DF-5944-4F82-8182-2F472354DBD5}"/>
              </a:ext>
            </a:extLst>
          </p:cNvPr>
          <p:cNvSpPr txBox="1"/>
          <p:nvPr/>
        </p:nvSpPr>
        <p:spPr>
          <a:xfrm>
            <a:off x="1771649" y="6481521"/>
            <a:ext cx="1042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Artificial Neural Networks for Solving Ordinary and Partial Differential Equations, I. E.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Lagaris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, A.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Likas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and D. I. Fotiadis, 1997</a:t>
            </a: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02114BE2-60D3-44D4-872D-A7DFD95E03EE}"/>
              </a:ext>
            </a:extLst>
          </p:cNvPr>
          <p:cNvGrpSpPr/>
          <p:nvPr/>
        </p:nvGrpSpPr>
        <p:grpSpPr>
          <a:xfrm>
            <a:off x="1862476" y="2967641"/>
            <a:ext cx="624116" cy="1636487"/>
            <a:chOff x="2046514" y="2416628"/>
            <a:chExt cx="624116" cy="1636487"/>
          </a:xfrm>
        </p:grpSpPr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46281D0-0DFD-4472-AFB4-C2C64E6D8310}"/>
                </a:ext>
              </a:extLst>
            </p:cNvPr>
            <p:cNvSpPr/>
            <p:nvPr/>
          </p:nvSpPr>
          <p:spPr>
            <a:xfrm>
              <a:off x="2046515" y="2416628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D5C1401F-5368-441C-973E-BDDEAE7730F1}"/>
                </a:ext>
              </a:extLst>
            </p:cNvPr>
            <p:cNvSpPr/>
            <p:nvPr/>
          </p:nvSpPr>
          <p:spPr>
            <a:xfrm>
              <a:off x="2046514" y="3429000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A4449CEF-8B71-40B6-A2E7-B7B65A59978E}"/>
              </a:ext>
            </a:extLst>
          </p:cNvPr>
          <p:cNvGrpSpPr/>
          <p:nvPr/>
        </p:nvGrpSpPr>
        <p:grpSpPr>
          <a:xfrm>
            <a:off x="4090419" y="2465083"/>
            <a:ext cx="624117" cy="2641603"/>
            <a:chOff x="3882571" y="2104570"/>
            <a:chExt cx="624117" cy="2641603"/>
          </a:xfrm>
        </p:grpSpPr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C15835A2-9042-43CB-8242-2B7A6D311E70}"/>
                </a:ext>
              </a:extLst>
            </p:cNvPr>
            <p:cNvSpPr/>
            <p:nvPr/>
          </p:nvSpPr>
          <p:spPr>
            <a:xfrm>
              <a:off x="3882573" y="2104570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902F9CD-5239-4D62-BD94-5C1388C3DCB3}"/>
                </a:ext>
              </a:extLst>
            </p:cNvPr>
            <p:cNvSpPr/>
            <p:nvPr/>
          </p:nvSpPr>
          <p:spPr>
            <a:xfrm>
              <a:off x="3882572" y="3116942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3CC1D5C6-82B6-4F03-8647-CAB40999C8A3}"/>
                </a:ext>
              </a:extLst>
            </p:cNvPr>
            <p:cNvSpPr/>
            <p:nvPr/>
          </p:nvSpPr>
          <p:spPr>
            <a:xfrm>
              <a:off x="3882571" y="4122058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橢圓 58">
            <a:extLst>
              <a:ext uri="{FF2B5EF4-FFF2-40B4-BE49-F238E27FC236}">
                <a16:creationId xmlns:a16="http://schemas.microsoft.com/office/drawing/2014/main" id="{73190579-DAAB-4546-A825-2AF8B6D0F611}"/>
              </a:ext>
            </a:extLst>
          </p:cNvPr>
          <p:cNvSpPr/>
          <p:nvPr/>
        </p:nvSpPr>
        <p:spPr>
          <a:xfrm>
            <a:off x="6318363" y="3473827"/>
            <a:ext cx="624115" cy="624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BC566AA-30A8-4717-8855-AFCED8D77603}"/>
              </a:ext>
            </a:extLst>
          </p:cNvPr>
          <p:cNvCxnSpPr>
            <a:stCxn id="53" idx="6"/>
            <a:endCxn id="56" idx="2"/>
          </p:cNvCxnSpPr>
          <p:nvPr/>
        </p:nvCxnSpPr>
        <p:spPr>
          <a:xfrm flipV="1">
            <a:off x="2486592" y="2777141"/>
            <a:ext cx="1603829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15CA5CC-B815-4A44-9766-53102803AA00}"/>
              </a:ext>
            </a:extLst>
          </p:cNvPr>
          <p:cNvCxnSpPr>
            <a:stCxn id="53" idx="6"/>
            <a:endCxn id="57" idx="2"/>
          </p:cNvCxnSpPr>
          <p:nvPr/>
        </p:nvCxnSpPr>
        <p:spPr>
          <a:xfrm>
            <a:off x="2486592" y="3279699"/>
            <a:ext cx="1603828" cy="509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DA321D07-CBB5-4913-8A9F-D5B56599BD7A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486592" y="3279699"/>
            <a:ext cx="1603827" cy="1514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E5387552-4142-411D-9E62-E4A6CD3A97DD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 flipV="1">
            <a:off x="2486591" y="2777141"/>
            <a:ext cx="1603830" cy="1514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C1C858E-77D6-4C23-A04C-B2393DDCB50B}"/>
              </a:ext>
            </a:extLst>
          </p:cNvPr>
          <p:cNvCxnSpPr>
            <a:cxnSpLocks/>
            <a:stCxn id="54" idx="6"/>
            <a:endCxn id="57" idx="2"/>
          </p:cNvCxnSpPr>
          <p:nvPr/>
        </p:nvCxnSpPr>
        <p:spPr>
          <a:xfrm flipV="1">
            <a:off x="2486591" y="3789513"/>
            <a:ext cx="1603829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E196CD63-2DF7-4518-A8D6-C467E48E9668}"/>
              </a:ext>
            </a:extLst>
          </p:cNvPr>
          <p:cNvCxnSpPr>
            <a:cxnSpLocks/>
            <a:stCxn id="54" idx="6"/>
            <a:endCxn id="58" idx="2"/>
          </p:cNvCxnSpPr>
          <p:nvPr/>
        </p:nvCxnSpPr>
        <p:spPr>
          <a:xfrm>
            <a:off x="2486591" y="4292071"/>
            <a:ext cx="1603828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FF6EF102-5F11-45A3-A125-CCC87034E83F}"/>
              </a:ext>
            </a:extLst>
          </p:cNvPr>
          <p:cNvCxnSpPr>
            <a:cxnSpLocks/>
            <a:stCxn id="56" idx="6"/>
            <a:endCxn id="59" idx="2"/>
          </p:cNvCxnSpPr>
          <p:nvPr/>
        </p:nvCxnSpPr>
        <p:spPr>
          <a:xfrm>
            <a:off x="4714536" y="2777141"/>
            <a:ext cx="1603827" cy="100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BFF5BED2-65AB-47BC-B233-300D11AF4F06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 flipV="1">
            <a:off x="4714535" y="3785885"/>
            <a:ext cx="1603828" cy="3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708F179-8F2D-48DA-B482-DB2C80C22DAE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 flipV="1">
            <a:off x="4714534" y="3785885"/>
            <a:ext cx="1603829" cy="100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D191BE8-3E97-421A-BB25-69140F3D4644}"/>
              </a:ext>
            </a:extLst>
          </p:cNvPr>
          <p:cNvSpPr txBox="1"/>
          <p:nvPr/>
        </p:nvSpPr>
        <p:spPr>
          <a:xfrm>
            <a:off x="1591781" y="5651193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Input layer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483ADEB-9880-4F36-B4D1-D971076544F3}"/>
              </a:ext>
            </a:extLst>
          </p:cNvPr>
          <p:cNvSpPr txBox="1"/>
          <p:nvPr/>
        </p:nvSpPr>
        <p:spPr>
          <a:xfrm>
            <a:off x="3701766" y="5690894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Hidden layer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0C8FBFB-550D-4FA3-845B-944F29A8CEEE}"/>
              </a:ext>
            </a:extLst>
          </p:cNvPr>
          <p:cNvSpPr txBox="1"/>
          <p:nvPr/>
        </p:nvSpPr>
        <p:spPr>
          <a:xfrm>
            <a:off x="6100649" y="5684931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Output layer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D336FF9-52C3-46CA-AD17-FE9A53DB7BC0}"/>
              </a:ext>
            </a:extLst>
          </p:cNvPr>
          <p:cNvSpPr txBox="1"/>
          <p:nvPr/>
        </p:nvSpPr>
        <p:spPr>
          <a:xfrm>
            <a:off x="1272624" y="1992979"/>
            <a:ext cx="180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Dimension of the problem.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F854F856-7BDD-43A4-BE1F-471FF8E0DA15}"/>
                  </a:ext>
                </a:extLst>
              </p:cNvPr>
              <p:cNvSpPr txBox="1"/>
              <p:nvPr/>
            </p:nvSpPr>
            <p:spPr>
              <a:xfrm>
                <a:off x="9848510" y="3506863"/>
                <a:ext cx="9620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𝜣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F854F856-7BDD-43A4-BE1F-471FF8E0D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510" y="3506863"/>
                <a:ext cx="962025" cy="461665"/>
              </a:xfrm>
              <a:prstGeom prst="rect">
                <a:avLst/>
              </a:prstGeom>
              <a:blipFill>
                <a:blip r:embed="rId3"/>
                <a:stretch>
                  <a:fillRect l="-1911" r="-9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字方塊 74">
            <a:extLst>
              <a:ext uri="{FF2B5EF4-FFF2-40B4-BE49-F238E27FC236}">
                <a16:creationId xmlns:a16="http://schemas.microsoft.com/office/drawing/2014/main" id="{0BB8DFE1-A12F-47A4-8566-3F479799A25C}"/>
              </a:ext>
            </a:extLst>
          </p:cNvPr>
          <p:cNvSpPr txBox="1"/>
          <p:nvPr/>
        </p:nvSpPr>
        <p:spPr>
          <a:xfrm>
            <a:off x="4235847" y="5226883"/>
            <a:ext cx="615553" cy="3407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sz="2800" dirty="0"/>
              <a:t>…</a:t>
            </a:r>
          </a:p>
        </p:txBody>
      </p:sp>
      <p:sp>
        <p:nvSpPr>
          <p:cNvPr id="76" name="箭號: 向右 75">
            <a:extLst>
              <a:ext uri="{FF2B5EF4-FFF2-40B4-BE49-F238E27FC236}">
                <a16:creationId xmlns:a16="http://schemas.microsoft.com/office/drawing/2014/main" id="{65ABD132-A760-4406-ABC5-EDBDF4944C40}"/>
              </a:ext>
            </a:extLst>
          </p:cNvPr>
          <p:cNvSpPr/>
          <p:nvPr/>
        </p:nvSpPr>
        <p:spPr>
          <a:xfrm>
            <a:off x="7922190" y="3559964"/>
            <a:ext cx="967810" cy="408564"/>
          </a:xfrm>
          <a:prstGeom prst="rightArrow">
            <a:avLst/>
          </a:prstGeom>
          <a:solidFill>
            <a:srgbClr val="E5E5E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854B47C-0810-4327-B0AE-E3B6243092CD}"/>
              </a:ext>
            </a:extLst>
          </p:cNvPr>
          <p:cNvSpPr txBox="1"/>
          <p:nvPr/>
        </p:nvSpPr>
        <p:spPr>
          <a:xfrm>
            <a:off x="1221522" y="310449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x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CE0CE6E2-1D42-4201-B04A-FADC96FC971D}"/>
              </a:ext>
            </a:extLst>
          </p:cNvPr>
          <p:cNvSpPr txBox="1"/>
          <p:nvPr/>
        </p:nvSpPr>
        <p:spPr>
          <a:xfrm>
            <a:off x="1232635" y="41409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F61EA6D-2A32-4A2F-AFE3-4C0AB3281258}"/>
              </a:ext>
            </a:extLst>
          </p:cNvPr>
          <p:cNvSpPr txBox="1"/>
          <p:nvPr/>
        </p:nvSpPr>
        <p:spPr>
          <a:xfrm>
            <a:off x="1957326" y="4745786"/>
            <a:ext cx="615553" cy="3407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sz="2800" dirty="0"/>
              <a:t>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D3FCF156-7E50-41BA-9CA5-0A651BADC8AB}"/>
                  </a:ext>
                </a:extLst>
              </p14:cNvPr>
              <p14:cNvContentPartPr/>
              <p14:nvPr/>
            </p14:nvContentPartPr>
            <p14:xfrm>
              <a:off x="603000" y="2178000"/>
              <a:ext cx="11506680" cy="45849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D3FCF156-7E50-41BA-9CA5-0A651BADC8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3640" y="2168640"/>
                <a:ext cx="11525400" cy="460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45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2C85F9D-2C00-4B94-B40E-07104AE60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Algorithm (</a:t>
            </a:r>
            <a:r>
              <a:rPr lang="en-US" altLang="zh-TW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0B92DF-5944-4F82-8182-2F472354DBD5}"/>
              </a:ext>
            </a:extLst>
          </p:cNvPr>
          <p:cNvSpPr txBox="1"/>
          <p:nvPr/>
        </p:nvSpPr>
        <p:spPr>
          <a:xfrm>
            <a:off x="1771649" y="6481521"/>
            <a:ext cx="1042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Artificial Neural Networks for Solving Ordinary and Partial Differential Equations, I. E.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Lagaris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, A.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Likas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and D. I. Fotiadis, 1997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2E3FD7A-661E-4427-9E35-E828D049737E}"/>
                  </a:ext>
                </a:extLst>
              </p:cNvPr>
              <p:cNvSpPr txBox="1"/>
              <p:nvPr/>
            </p:nvSpPr>
            <p:spPr>
              <a:xfrm>
                <a:off x="885824" y="2330378"/>
                <a:ext cx="10754633" cy="588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+mj-lt"/>
                  </a:rPr>
                  <a:t>Choose a form for the trial function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+mj-lt"/>
                  </a:rPr>
                  <a:t> such that satisfies the ICs or BCs.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2E3FD7A-661E-4427-9E35-E828D0497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24" y="2330378"/>
                <a:ext cx="10754633" cy="588110"/>
              </a:xfrm>
              <a:prstGeom prst="rect">
                <a:avLst/>
              </a:prstGeom>
              <a:blipFill>
                <a:blip r:embed="rId3"/>
                <a:stretch>
                  <a:fillRect l="-850" b="-22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2C684AA7-79C5-4416-A6F6-BE2E361C94AD}"/>
              </a:ext>
            </a:extLst>
          </p:cNvPr>
          <p:cNvSpPr txBox="1"/>
          <p:nvPr/>
        </p:nvSpPr>
        <p:spPr>
          <a:xfrm>
            <a:off x="885824" y="4734767"/>
            <a:ext cx="8991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Thus, the problem is transformed into a minimization problem as follow: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4EAFD468-BA25-484F-9F01-CBED9F05BF2F}"/>
                  </a:ext>
                </a:extLst>
              </p:cNvPr>
              <p:cNvSpPr txBox="1"/>
              <p:nvPr/>
            </p:nvSpPr>
            <p:spPr>
              <a:xfrm>
                <a:off x="3954307" y="5229491"/>
                <a:ext cx="4283387" cy="902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]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4EAFD468-BA25-484F-9F01-CBED9F05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07" y="5229491"/>
                <a:ext cx="4283387" cy="902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2FF2F053-A372-4AE5-97A4-2DBEC82B79FB}"/>
              </a:ext>
            </a:extLst>
          </p:cNvPr>
          <p:cNvGrpSpPr/>
          <p:nvPr/>
        </p:nvGrpSpPr>
        <p:grpSpPr>
          <a:xfrm>
            <a:off x="2897165" y="3239661"/>
            <a:ext cx="6397671" cy="1173933"/>
            <a:chOff x="2267809" y="3239661"/>
            <a:chExt cx="6397671" cy="1173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46B04108-249A-45A2-9F59-86A0B289256C}"/>
                    </a:ext>
                  </a:extLst>
                </p:cNvPr>
                <p:cNvSpPr txBox="1"/>
                <p:nvPr/>
              </p:nvSpPr>
              <p:spPr>
                <a:xfrm>
                  <a:off x="2545028" y="3239661"/>
                  <a:ext cx="40350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𝚯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46B04108-249A-45A2-9F59-86A0B2892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028" y="3239661"/>
                  <a:ext cx="4035014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755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E630838-8344-4D8B-93B2-1D39D0ADAA6F}"/>
                </a:ext>
              </a:extLst>
            </p:cNvPr>
            <p:cNvSpPr txBox="1"/>
            <p:nvPr/>
          </p:nvSpPr>
          <p:spPr>
            <a:xfrm>
              <a:off x="2267809" y="4044262"/>
              <a:ext cx="2363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solidFill>
                    <a:srgbClr val="FCA311"/>
                  </a:solidFill>
                  <a:effectLst/>
                  <a:latin typeface="Lato"/>
                </a:rPr>
                <a:t>Satisfy the ICs or BCs.</a:t>
              </a:r>
              <a:endParaRPr lang="en-US" dirty="0">
                <a:solidFill>
                  <a:srgbClr val="FCA311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E1EF8BBE-5AE5-4435-9010-A9D509D7BBC2}"/>
                </a:ext>
              </a:extLst>
            </p:cNvPr>
            <p:cNvSpPr txBox="1"/>
            <p:nvPr/>
          </p:nvSpPr>
          <p:spPr>
            <a:xfrm>
              <a:off x="5518849" y="4044262"/>
              <a:ext cx="314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solidFill>
                    <a:srgbClr val="FCA311"/>
                  </a:solidFill>
                  <a:effectLst/>
                  <a:latin typeface="Lato"/>
                </a:rPr>
                <a:t>Not contribute to ICs or BCs.</a:t>
              </a:r>
              <a:endParaRPr lang="en-US" dirty="0">
                <a:solidFill>
                  <a:srgbClr val="FCA311"/>
                </a:solidFill>
              </a:endParaRPr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E3C052E8-B888-4A91-BD02-021DA9F3BEB0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449639" y="3655812"/>
              <a:ext cx="944185" cy="388450"/>
            </a:xfrm>
            <a:prstGeom prst="straightConnector1">
              <a:avLst/>
            </a:prstGeom>
            <a:ln w="28575">
              <a:solidFill>
                <a:srgbClr val="1421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625824ED-FF29-4238-9D98-CF93AE88352B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5828594" y="3655812"/>
              <a:ext cx="1263571" cy="388450"/>
            </a:xfrm>
            <a:prstGeom prst="straightConnector1">
              <a:avLst/>
            </a:prstGeom>
            <a:ln w="28575">
              <a:solidFill>
                <a:srgbClr val="1421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50F6812-8752-4806-A06C-129A7975E4D3}"/>
                  </a:ext>
                </a:extLst>
              </p:cNvPr>
              <p:cNvSpPr txBox="1"/>
              <p:nvPr/>
            </p:nvSpPr>
            <p:spPr>
              <a:xfrm>
                <a:off x="5023180" y="1807001"/>
                <a:ext cx="26670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400" dirty="0"/>
                  <a:t>) 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50F6812-8752-4806-A06C-129A7975E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180" y="1807001"/>
                <a:ext cx="2667012" cy="369332"/>
              </a:xfrm>
              <a:prstGeom prst="rect">
                <a:avLst/>
              </a:prstGeom>
              <a:blipFill>
                <a:blip r:embed="rId6"/>
                <a:stretch>
                  <a:fillRect l="-3881" t="-24590" r="-2055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>
            <a:extLst>
              <a:ext uri="{FF2B5EF4-FFF2-40B4-BE49-F238E27FC236}">
                <a16:creationId xmlns:a16="http://schemas.microsoft.com/office/drawing/2014/main" id="{E485251E-B30B-4EB8-B7E6-82EB21D94486}"/>
              </a:ext>
            </a:extLst>
          </p:cNvPr>
          <p:cNvSpPr txBox="1"/>
          <p:nvPr/>
        </p:nvSpPr>
        <p:spPr>
          <a:xfrm>
            <a:off x="9508053" y="5502206"/>
            <a:ext cx="1970315" cy="400110"/>
          </a:xfrm>
          <a:prstGeom prst="rect">
            <a:avLst/>
          </a:prstGeom>
          <a:solidFill>
            <a:srgbClr val="FCA31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/>
              </a:rPr>
              <a:t>L</a:t>
            </a:r>
            <a:r>
              <a:rPr lang="en-US" sz="2000" i="0" dirty="0">
                <a:solidFill>
                  <a:schemeClr val="bg1"/>
                </a:solidFill>
                <a:effectLst/>
                <a:latin typeface="Lato"/>
              </a:rPr>
              <a:t>oss function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19ED241-D0FC-4AF9-9522-92497792C509}"/>
              </a:ext>
            </a:extLst>
          </p:cNvPr>
          <p:cNvCxnSpPr>
            <a:cxnSpLocks/>
          </p:cNvCxnSpPr>
          <p:nvPr/>
        </p:nvCxnSpPr>
        <p:spPr>
          <a:xfrm>
            <a:off x="5443538" y="3655812"/>
            <a:ext cx="18813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2BBCCE9-88CE-4B71-B708-1C662EC5D86C}"/>
              </a:ext>
            </a:extLst>
          </p:cNvPr>
          <p:cNvCxnSpPr>
            <a:cxnSpLocks/>
          </p:cNvCxnSpPr>
          <p:nvPr/>
        </p:nvCxnSpPr>
        <p:spPr>
          <a:xfrm>
            <a:off x="4543709" y="3655812"/>
            <a:ext cx="5885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05D70A1A-4646-49C5-8B47-AF025DF6415C}"/>
                  </a:ext>
                </a:extLst>
              </p14:cNvPr>
              <p14:cNvContentPartPr/>
              <p14:nvPr/>
            </p14:nvContentPartPr>
            <p14:xfrm>
              <a:off x="3003480" y="1727280"/>
              <a:ext cx="6255000" cy="459756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05D70A1A-4646-49C5-8B47-AF025DF641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4120" y="1717920"/>
                <a:ext cx="6273720" cy="461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851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916</Words>
  <Application>Microsoft Office PowerPoint</Application>
  <PresentationFormat>寬螢幕</PresentationFormat>
  <Paragraphs>178</Paragraphs>
  <Slides>19</Slides>
  <Notes>7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Lato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 LIN</dc:creator>
  <cp:lastModifiedBy>BEN LIN</cp:lastModifiedBy>
  <cp:revision>198</cp:revision>
  <dcterms:created xsi:type="dcterms:W3CDTF">2020-10-15T15:36:17Z</dcterms:created>
  <dcterms:modified xsi:type="dcterms:W3CDTF">2020-10-20T16:18:54Z</dcterms:modified>
</cp:coreProperties>
</file>