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1F29-FFCE-4EA9-864D-60D7DDF337D1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EF0-FE42-4A87-A70E-CFA947F8F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79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1F29-FFCE-4EA9-864D-60D7DDF337D1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EF0-FE42-4A87-A70E-CFA947F8F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45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1F29-FFCE-4EA9-864D-60D7DDF337D1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EF0-FE42-4A87-A70E-CFA947F8F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28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1F29-FFCE-4EA9-864D-60D7DDF337D1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EF0-FE42-4A87-A70E-CFA947F8F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34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1F29-FFCE-4EA9-864D-60D7DDF337D1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EF0-FE42-4A87-A70E-CFA947F8F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75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1F29-FFCE-4EA9-864D-60D7DDF337D1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EF0-FE42-4A87-A70E-CFA947F8F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99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1F29-FFCE-4EA9-864D-60D7DDF337D1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EF0-FE42-4A87-A70E-CFA947F8F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1F29-FFCE-4EA9-864D-60D7DDF337D1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EF0-FE42-4A87-A70E-CFA947F8F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69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1F29-FFCE-4EA9-864D-60D7DDF337D1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EF0-FE42-4A87-A70E-CFA947F8F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03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1F29-FFCE-4EA9-864D-60D7DDF337D1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EF0-FE42-4A87-A70E-CFA947F8F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04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1F29-FFCE-4EA9-864D-60D7DDF337D1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EF0-FE42-4A87-A70E-CFA947F8F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91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51F29-FFCE-4EA9-864D-60D7DDF337D1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0DEF0-FE42-4A87-A70E-CFA947F8F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19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916113"/>
            <a:ext cx="7772400" cy="1871662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zh-CN" altLang="en-US" smtClean="0"/>
              <a:t>程序包括三个窗体页：一页用于预订湖南省内的报纸；第二页用来预订省外的报纸；第三页用来汇总用户信息。 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620713"/>
            <a:ext cx="7772400" cy="93503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综合练习</a:t>
            </a:r>
          </a:p>
        </p:txBody>
      </p:sp>
    </p:spTree>
    <p:extLst>
      <p:ext uri="{BB962C8B-B14F-4D97-AF65-F5344CB8AC3E}">
        <p14:creationId xmlns:p14="http://schemas.microsoft.com/office/powerpoint/2010/main" val="183237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3429000"/>
            <a:ext cx="4210050" cy="32385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03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57563"/>
            <a:ext cx="425767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0"/>
            <a:ext cx="42100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37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25538"/>
            <a:ext cx="8640763" cy="54721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private void Page_Load(object sender, System.EventArgs e)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	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			TextBox1.Text=Session["</a:t>
            </a:r>
            <a:r>
              <a:rPr lang="zh-CN" altLang="en-US" sz="1800" smtClean="0"/>
              <a:t>报纸名</a:t>
            </a:r>
            <a:r>
              <a:rPr lang="en-US" altLang="zh-CN" sz="1800" smtClean="0"/>
              <a:t>1"].ToString();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			TextBox2.Text=Session["</a:t>
            </a:r>
            <a:r>
              <a:rPr lang="zh-CN" altLang="en-US" sz="1800" smtClean="0"/>
              <a:t>月价</a:t>
            </a:r>
            <a:r>
              <a:rPr lang="en-US" altLang="zh-CN" sz="1800" smtClean="0"/>
              <a:t>1"].ToString();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			TextBox3.Text=Session["</a:t>
            </a:r>
            <a:r>
              <a:rPr lang="zh-CN" altLang="en-US" sz="1800" smtClean="0"/>
              <a:t>数量</a:t>
            </a:r>
            <a:r>
              <a:rPr lang="en-US" altLang="zh-CN" sz="1800" smtClean="0"/>
              <a:t>1"].ToString();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			TextBox4.Text=Session["</a:t>
            </a:r>
            <a:r>
              <a:rPr lang="zh-CN" altLang="en-US" sz="1800" smtClean="0"/>
              <a:t>合计</a:t>
            </a:r>
            <a:r>
              <a:rPr lang="en-US" altLang="zh-CN" sz="1800" smtClean="0"/>
              <a:t>1"].ToString();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			TextBox5.Text=Session["</a:t>
            </a:r>
            <a:r>
              <a:rPr lang="zh-CN" altLang="en-US" sz="1800" smtClean="0"/>
              <a:t>报纸名</a:t>
            </a:r>
            <a:r>
              <a:rPr lang="en-US" altLang="zh-CN" sz="1800" smtClean="0"/>
              <a:t>2"].ToString();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			TextBox6.Text=Session["</a:t>
            </a:r>
            <a:r>
              <a:rPr lang="zh-CN" altLang="en-US" sz="1800" smtClean="0"/>
              <a:t>月价</a:t>
            </a:r>
            <a:r>
              <a:rPr lang="en-US" altLang="zh-CN" sz="1800" smtClean="0"/>
              <a:t>2"].ToString();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			TextBox7.Text=Session["</a:t>
            </a:r>
            <a:r>
              <a:rPr lang="zh-CN" altLang="en-US" sz="1800" smtClean="0"/>
              <a:t>数量</a:t>
            </a:r>
            <a:r>
              <a:rPr lang="en-US" altLang="zh-CN" sz="1800" smtClean="0"/>
              <a:t>2"].ToString();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			TextBox8.Text=Session["</a:t>
            </a:r>
            <a:r>
              <a:rPr lang="zh-CN" altLang="en-US" sz="1800" smtClean="0"/>
              <a:t>合计</a:t>
            </a:r>
            <a:r>
              <a:rPr lang="en-US" altLang="zh-CN" sz="1800" smtClean="0"/>
              <a:t>2"].ToString();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			Label2.Text=Session["</a:t>
            </a:r>
            <a:r>
              <a:rPr lang="zh-CN" altLang="en-US" sz="1800" smtClean="0"/>
              <a:t>姓名</a:t>
            </a:r>
            <a:r>
              <a:rPr lang="en-US" altLang="zh-CN" sz="1800" smtClean="0"/>
              <a:t>"].ToString();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			Label3.Text=Session["</a:t>
            </a:r>
            <a:r>
              <a:rPr lang="zh-CN" altLang="en-US" sz="1800" smtClean="0"/>
              <a:t>地址</a:t>
            </a:r>
            <a:r>
              <a:rPr lang="en-US" altLang="zh-CN" sz="1800" smtClean="0"/>
              <a:t>"].ToString();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private void Button1_Click(object sender, System.EventArgs e)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	TextBox9.Text=(double.Parse(TextBox3.Text)+double.Parse(TextBox7.Text)).ToString();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	TextBox10.Text=(double.Parse(TextBox4.Text)+double.Parse(TextBox8.Text)).ToString();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}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72400" cy="8826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latin typeface="Times New Roman"/>
              </a:rPr>
              <a:t>“</a:t>
            </a:r>
            <a:r>
              <a:rPr lang="zh-CN" altLang="en-US"/>
              <a:t>汇总</a:t>
            </a:r>
            <a:r>
              <a:rPr lang="zh-CN" altLang="en-US">
                <a:latin typeface="Times New Roman"/>
              </a:rPr>
              <a:t>”</a:t>
            </a:r>
            <a:r>
              <a:rPr lang="zh-CN" altLang="en-US"/>
              <a:t>页面代码如下：</a:t>
            </a:r>
          </a:p>
        </p:txBody>
      </p:sp>
    </p:spTree>
    <p:extLst>
      <p:ext uri="{BB962C8B-B14F-4D97-AF65-F5344CB8AC3E}">
        <p14:creationId xmlns:p14="http://schemas.microsoft.com/office/powerpoint/2010/main" val="296676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</Words>
  <Application>Microsoft Office PowerPoint</Application>
  <PresentationFormat>全屏显示(4:3)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综合练习</vt:lpstr>
      <vt:lpstr>PowerPoint 演示文稿</vt:lpstr>
      <vt:lpstr>“汇总”页面代码如下：</vt:lpstr>
    </vt:vector>
  </TitlesOfParts>
  <Company>workgroup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综合练习</dc:title>
  <dc:creator>Users</dc:creator>
  <cp:lastModifiedBy>Users</cp:lastModifiedBy>
  <cp:revision>1</cp:revision>
  <dcterms:created xsi:type="dcterms:W3CDTF">2018-09-20T02:43:43Z</dcterms:created>
  <dcterms:modified xsi:type="dcterms:W3CDTF">2018-09-20T02:45:16Z</dcterms:modified>
</cp:coreProperties>
</file>