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74" r:id="rId2"/>
    <p:sldId id="375" r:id="rId3"/>
    <p:sldId id="372" r:id="rId4"/>
    <p:sldId id="371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414" r:id="rId13"/>
    <p:sldId id="396" r:id="rId14"/>
    <p:sldId id="395" r:id="rId15"/>
    <p:sldId id="397" r:id="rId16"/>
    <p:sldId id="398" r:id="rId17"/>
    <p:sldId id="399" r:id="rId18"/>
    <p:sldId id="400" r:id="rId19"/>
    <p:sldId id="401" r:id="rId20"/>
    <p:sldId id="257" r:id="rId21"/>
    <p:sldId id="363" r:id="rId22"/>
    <p:sldId id="385" r:id="rId23"/>
    <p:sldId id="373" r:id="rId24"/>
    <p:sldId id="40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374"/>
            <p14:sldId id="375"/>
            <p14:sldId id="372"/>
            <p14:sldId id="371"/>
            <p14:sldId id="387"/>
            <p14:sldId id="388"/>
            <p14:sldId id="389"/>
            <p14:sldId id="390"/>
            <p14:sldId id="391"/>
            <p14:sldId id="392"/>
            <p14:sldId id="393"/>
            <p14:sldId id="414"/>
            <p14:sldId id="396"/>
            <p14:sldId id="395"/>
            <p14:sldId id="397"/>
            <p14:sldId id="398"/>
            <p14:sldId id="399"/>
            <p14:sldId id="400"/>
            <p14:sldId id="401"/>
            <p14:sldId id="257"/>
            <p14:sldId id="363"/>
            <p14:sldId id="385"/>
            <p14:sldId id="373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3D6CA35-EB70-D04F-9064-9A48747BA507}"/>
              </a:ext>
            </a:extLst>
          </p:cNvPr>
          <p:cNvGrpSpPr/>
          <p:nvPr/>
        </p:nvGrpSpPr>
        <p:grpSpPr>
          <a:xfrm>
            <a:off x="987328" y="2880134"/>
            <a:ext cx="9954372" cy="1461422"/>
            <a:chOff x="987328" y="2880134"/>
            <a:chExt cx="9954372" cy="14614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109384" y="3077560"/>
              <a:ext cx="1654359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801" y="3277822"/>
              <a:ext cx="2461582" cy="194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2756934" y="3029439"/>
              <a:ext cx="2461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742" y="3267260"/>
              <a:ext cx="2208348" cy="174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8972089" y="3669837"/>
              <a:ext cx="1969608" cy="671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B50ED6-58B5-524F-81D9-6C86F8294A34}"/>
                </a:ext>
              </a:extLst>
            </p:cNvPr>
            <p:cNvSpPr/>
            <p:nvPr/>
          </p:nvSpPr>
          <p:spPr>
            <a:xfrm>
              <a:off x="8972092" y="2880134"/>
              <a:ext cx="1969608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897511-B61B-2B48-8F2E-6BEB89BF6B59}"/>
                </a:ext>
              </a:extLst>
            </p:cNvPr>
            <p:cNvSpPr/>
            <p:nvPr/>
          </p:nvSpPr>
          <p:spPr>
            <a:xfrm>
              <a:off x="987328" y="2902427"/>
              <a:ext cx="1654359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C77EE0-06A3-974B-995B-A18597BE8CA8}"/>
                </a:ext>
              </a:extLst>
            </p:cNvPr>
            <p:cNvSpPr/>
            <p:nvPr/>
          </p:nvSpPr>
          <p:spPr>
            <a:xfrm>
              <a:off x="987328" y="3297279"/>
              <a:ext cx="1654359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748065" y="3005477"/>
              <a:ext cx="2222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endParaRPr kumimoji="1" lang="en-US" altLang="zh-CN" sz="10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7DB192-2089-434A-9AF8-7E48F63B7A53}"/>
                </a:ext>
              </a:extLst>
            </p:cNvPr>
            <p:cNvSpPr/>
            <p:nvPr/>
          </p:nvSpPr>
          <p:spPr>
            <a:xfrm>
              <a:off x="8972091" y="3274986"/>
              <a:ext cx="1969608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EB709B8-CE48-CE44-9AE7-28B40197A7D8}"/>
              </a:ext>
            </a:extLst>
          </p:cNvPr>
          <p:cNvGrpSpPr/>
          <p:nvPr/>
        </p:nvGrpSpPr>
        <p:grpSpPr>
          <a:xfrm>
            <a:off x="1923677" y="1751471"/>
            <a:ext cx="8344647" cy="4135657"/>
            <a:chOff x="1923677" y="1751471"/>
            <a:chExt cx="8344647" cy="41356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99C7B1-9EDA-3443-8F41-026378DDE592}"/>
                </a:ext>
              </a:extLst>
            </p:cNvPr>
            <p:cNvGrpSpPr/>
            <p:nvPr/>
          </p:nvGrpSpPr>
          <p:grpSpPr>
            <a:xfrm>
              <a:off x="1923677" y="1751471"/>
              <a:ext cx="8344647" cy="3402431"/>
              <a:chOff x="1923677" y="1751471"/>
              <a:chExt cx="8344647" cy="340243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454843" y="3100103"/>
                <a:ext cx="1456257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v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v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6334801" y="1801559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8812072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8812072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8812072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矩形 14">
                <a:extLst>
                  <a:ext uri="{FF2B5EF4-FFF2-40B4-BE49-F238E27FC236}">
                    <a16:creationId xmlns:a16="http://schemas.microsoft.com/office/drawing/2014/main" id="{AD0D5B56-53EA-1E48-9FEF-7631D3E97D26}"/>
                  </a:ext>
                </a:extLst>
              </p:cNvPr>
              <p:cNvSpPr/>
              <p:nvPr/>
            </p:nvSpPr>
            <p:spPr>
              <a:xfrm>
                <a:off x="8812072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25" idx="3"/>
                <a:endCxn id="48" idx="1"/>
              </p:cNvCxnSpPr>
              <p:nvPr/>
            </p:nvCxnSpPr>
            <p:spPr>
              <a:xfrm flipV="1">
                <a:off x="6911100" y="2490136"/>
                <a:ext cx="1900972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25" idx="3"/>
                <a:endCxn id="49" idx="1"/>
              </p:cNvCxnSpPr>
              <p:nvPr/>
            </p:nvCxnSpPr>
            <p:spPr>
              <a:xfrm flipV="1">
                <a:off x="6911100" y="3293867"/>
                <a:ext cx="1900972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25" idx="3"/>
                <a:endCxn id="50" idx="1"/>
              </p:cNvCxnSpPr>
              <p:nvPr/>
            </p:nvCxnSpPr>
            <p:spPr>
              <a:xfrm>
                <a:off x="6911100" y="3352677"/>
                <a:ext cx="1900972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3CF4B058-DA70-914B-B43D-426BA2A65CD0}"/>
                  </a:ext>
                </a:extLst>
              </p:cNvPr>
              <p:cNvCxnSpPr>
                <a:cxnSpLocks/>
                <a:stCxn id="25" idx="3"/>
                <a:endCxn id="51" idx="1"/>
              </p:cNvCxnSpPr>
              <p:nvPr/>
            </p:nvCxnSpPr>
            <p:spPr>
              <a:xfrm>
                <a:off x="6911100" y="3352677"/>
                <a:ext cx="1900972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14">
                <a:extLst>
                  <a:ext uri="{FF2B5EF4-FFF2-40B4-BE49-F238E27FC236}">
                    <a16:creationId xmlns:a16="http://schemas.microsoft.com/office/drawing/2014/main" id="{7C1DD6B9-2AE7-6141-A5F3-79390CBD0327}"/>
                  </a:ext>
                </a:extLst>
              </p:cNvPr>
              <p:cNvSpPr/>
              <p:nvPr/>
            </p:nvSpPr>
            <p:spPr>
              <a:xfrm>
                <a:off x="1923677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矩形 14">
                <a:extLst>
                  <a:ext uri="{FF2B5EF4-FFF2-40B4-BE49-F238E27FC236}">
                    <a16:creationId xmlns:a16="http://schemas.microsoft.com/office/drawing/2014/main" id="{CF904CFC-E058-D541-89E3-3723954F30AE}"/>
                  </a:ext>
                </a:extLst>
              </p:cNvPr>
              <p:cNvSpPr/>
              <p:nvPr/>
            </p:nvSpPr>
            <p:spPr>
              <a:xfrm>
                <a:off x="1923677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E76F4095-1DED-4F44-B549-C42BBDA3D7CB}"/>
                  </a:ext>
                </a:extLst>
              </p:cNvPr>
              <p:cNvSpPr/>
              <p:nvPr/>
            </p:nvSpPr>
            <p:spPr>
              <a:xfrm>
                <a:off x="1923677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69B6187D-A26A-C74E-B85B-60B5F42A79EF}"/>
                  </a:ext>
                </a:extLst>
              </p:cNvPr>
              <p:cNvSpPr/>
              <p:nvPr/>
            </p:nvSpPr>
            <p:spPr>
              <a:xfrm>
                <a:off x="1923677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D0260D31-B2E0-4C4F-86F2-790ED7CA8E29}"/>
                  </a:ext>
                </a:extLst>
              </p:cNvPr>
              <p:cNvCxnSpPr>
                <a:cxnSpLocks/>
                <a:stCxn id="32" idx="3"/>
                <a:endCxn id="25" idx="1"/>
              </p:cNvCxnSpPr>
              <p:nvPr/>
            </p:nvCxnSpPr>
            <p:spPr>
              <a:xfrm>
                <a:off x="3379929" y="2490136"/>
                <a:ext cx="2074914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" descr="jytjh">
                <a:extLst>
                  <a:ext uri="{FF2B5EF4-FFF2-40B4-BE49-F238E27FC236}">
                    <a16:creationId xmlns:a16="http://schemas.microsoft.com/office/drawing/2014/main" id="{E96A3062-BF4E-AD47-9DC6-4B0525B21DBF}"/>
                  </a:ext>
                </a:extLst>
              </p:cNvPr>
              <p:cNvCxnSpPr>
                <a:cxnSpLocks/>
                <a:stCxn id="38" idx="3"/>
                <a:endCxn id="25" idx="1"/>
              </p:cNvCxnSpPr>
              <p:nvPr/>
            </p:nvCxnSpPr>
            <p:spPr>
              <a:xfrm>
                <a:off x="3379929" y="3293867"/>
                <a:ext cx="2074914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A4E8D313-8021-124C-B707-829EC7EAE2B6}"/>
                  </a:ext>
                </a:extLst>
              </p:cNvPr>
              <p:cNvCxnSpPr>
                <a:cxnSpLocks/>
                <a:stCxn id="39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159512D0-A394-3646-98B9-A923E6E13DA1}"/>
                  </a:ext>
                </a:extLst>
              </p:cNvPr>
              <p:cNvCxnSpPr>
                <a:cxnSpLocks/>
                <a:stCxn id="40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1D22B3AE-3BFD-7A48-A041-F65790097FD0}"/>
                  </a:ext>
                </a:extLst>
              </p:cNvPr>
              <p:cNvSpPr txBox="1"/>
              <p:nvPr/>
            </p:nvSpPr>
            <p:spPr>
              <a:xfrm>
                <a:off x="3701191" y="1751471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</p:grp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923677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v1.id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8528F6-355E-A845-8897-FC3E70532CFB}"/>
                </a:ext>
              </a:extLst>
            </p:cNvPr>
            <p:cNvSpPr/>
            <p:nvPr/>
          </p:nvSpPr>
          <p:spPr>
            <a:xfrm>
              <a:off x="8812071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v2.id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FF9F136-10E5-7948-84D2-89BD6BA6CE4F}"/>
              </a:ext>
            </a:extLst>
          </p:cNvPr>
          <p:cNvGrpSpPr/>
          <p:nvPr/>
        </p:nvGrpSpPr>
        <p:grpSpPr>
          <a:xfrm>
            <a:off x="513263" y="1417981"/>
            <a:ext cx="10726237" cy="4497530"/>
            <a:chOff x="513263" y="1417981"/>
            <a:chExt cx="10726237" cy="44975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628900" y="2953669"/>
              <a:ext cx="10496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1791898" y="3950268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271448" y="5398933"/>
              <a:ext cx="1672350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o1Accounts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271449" y="2294328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271449" y="3098059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271449" y="3901790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271448" y="4705521"/>
              <a:ext cx="167235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3678577" y="2546902"/>
              <a:ext cx="592872" cy="6593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8577" y="3206243"/>
              <a:ext cx="592872" cy="1443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8577" y="3206243"/>
              <a:ext cx="592872" cy="9481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8577" y="3206243"/>
              <a:ext cx="592871" cy="17518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6845300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6845300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6845300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6845300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5943801" y="3350633"/>
              <a:ext cx="9014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5943801" y="2546902"/>
              <a:ext cx="90149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5943801" y="3350633"/>
              <a:ext cx="901499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5943801" y="3350633"/>
              <a:ext cx="90149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513263" y="2948767"/>
              <a:ext cx="1300238" cy="1001501"/>
              <a:chOff x="271963" y="3156868"/>
              <a:chExt cx="1300238" cy="1001501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653222"/>
                <a:ext cx="1300238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3156868"/>
                <a:ext cx="130023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813501" y="3201341"/>
              <a:ext cx="815399" cy="4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1778000" y="2614962"/>
              <a:ext cx="821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3DB57F8-D9A2-844C-9612-078E579F98B5}"/>
                </a:ext>
              </a:extLst>
            </p:cNvPr>
            <p:cNvSpPr txBox="1"/>
            <p:nvPr/>
          </p:nvSpPr>
          <p:spPr>
            <a:xfrm>
              <a:off x="5509134" y="1417981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457094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457094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457094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457094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8" idx="3"/>
              <a:endCxn id="53" idx="1"/>
            </p:cNvCxnSpPr>
            <p:nvPr/>
          </p:nvCxnSpPr>
          <p:spPr>
            <a:xfrm>
              <a:off x="8627706" y="3350633"/>
              <a:ext cx="829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 flipV="1">
              <a:off x="8627706" y="2546902"/>
              <a:ext cx="829388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8" idx="3"/>
              <a:endCxn id="61" idx="1"/>
            </p:cNvCxnSpPr>
            <p:nvPr/>
          </p:nvCxnSpPr>
          <p:spPr>
            <a:xfrm>
              <a:off x="8627706" y="3350633"/>
              <a:ext cx="829388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8" idx="3"/>
              <a:endCxn id="60" idx="1"/>
            </p:cNvCxnSpPr>
            <p:nvPr/>
          </p:nvCxnSpPr>
          <p:spPr>
            <a:xfrm>
              <a:off x="8627706" y="3350633"/>
              <a:ext cx="829388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C060D65B-8801-1045-BF2D-8642DB6BF9E6}"/>
                </a:ext>
              </a:extLst>
            </p:cNvPr>
            <p:cNvSpPr/>
            <p:nvPr/>
          </p:nvSpPr>
          <p:spPr>
            <a:xfrm>
              <a:off x="6845300" y="5398933"/>
              <a:ext cx="1782406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38F68B48-C230-3341-AC3F-3219BAEAB982}"/>
                </a:ext>
              </a:extLst>
            </p:cNvPr>
            <p:cNvSpPr/>
            <p:nvPr/>
          </p:nvSpPr>
          <p:spPr>
            <a:xfrm>
              <a:off x="9457094" y="5398933"/>
              <a:ext cx="1782406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8" name="文本框 12">
              <a:extLst>
                <a:ext uri="{FF2B5EF4-FFF2-40B4-BE49-F238E27FC236}">
                  <a16:creationId xmlns:a16="http://schemas.microsoft.com/office/drawing/2014/main" id="{97124672-02E3-024E-BB4E-A7A7BB4088EC}"/>
                </a:ext>
              </a:extLst>
            </p:cNvPr>
            <p:cNvSpPr txBox="1"/>
            <p:nvPr/>
          </p:nvSpPr>
          <p:spPr>
            <a:xfrm>
              <a:off x="8153400" y="1429377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E716FC-290E-FC45-807F-3A3EE091D303}"/>
              </a:ext>
            </a:extLst>
          </p:cNvPr>
          <p:cNvGrpSpPr/>
          <p:nvPr/>
        </p:nvGrpSpPr>
        <p:grpSpPr>
          <a:xfrm>
            <a:off x="2355937" y="1863020"/>
            <a:ext cx="7480125" cy="3899725"/>
            <a:chOff x="2355937" y="1907843"/>
            <a:chExt cx="7480125" cy="38997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355937" y="3169569"/>
              <a:ext cx="2116478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4472414" y="2340071"/>
              <a:ext cx="3247171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4267114" y="1907843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544870" y="5135207"/>
              <a:ext cx="2008330" cy="3971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COUNT(edge)</a:t>
              </a: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8749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9122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9495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869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7719585" y="5302421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33" idx="3"/>
              <a:endCxn id="48" idx="1"/>
            </p:cNvCxnSpPr>
            <p:nvPr/>
          </p:nvCxnSpPr>
          <p:spPr>
            <a:xfrm flipV="1">
              <a:off x="4472414" y="3143802"/>
              <a:ext cx="3247171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  <a:endCxn id="49" idx="1"/>
            </p:cNvCxnSpPr>
            <p:nvPr/>
          </p:nvCxnSpPr>
          <p:spPr>
            <a:xfrm>
              <a:off x="4472414" y="3927290"/>
              <a:ext cx="3247171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4472414" y="3927290"/>
              <a:ext cx="3247171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4472414" y="3927290"/>
              <a:ext cx="3247171" cy="162770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5C1717B-54DC-7B43-A483-6AD73A76FA75}"/>
              </a:ext>
            </a:extLst>
          </p:cNvPr>
          <p:cNvGrpSpPr/>
          <p:nvPr/>
        </p:nvGrpSpPr>
        <p:grpSpPr>
          <a:xfrm>
            <a:off x="3040563" y="2074350"/>
            <a:ext cx="4831843" cy="3078930"/>
            <a:chOff x="3040563" y="2074350"/>
            <a:chExt cx="4831843" cy="30789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727700" y="3310218"/>
              <a:ext cx="130023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541644" y="2074350"/>
              <a:ext cx="2309557" cy="30789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712796" y="2371062"/>
              <a:ext cx="131514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712796" y="4547111"/>
              <a:ext cx="133570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370367" y="2876209"/>
              <a:ext cx="7452" cy="4340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2"/>
              <a:endCxn id="51" idx="0"/>
            </p:cNvCxnSpPr>
            <p:nvPr/>
          </p:nvCxnSpPr>
          <p:spPr>
            <a:xfrm>
              <a:off x="6377819" y="3815365"/>
              <a:ext cx="2829" cy="7317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3040563" y="3305316"/>
              <a:ext cx="1300238" cy="478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340801" y="3544428"/>
              <a:ext cx="1386899" cy="183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4355703" y="321442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25" idx="2"/>
              <a:endCxn id="28" idx="2"/>
            </p:cNvCxnSpPr>
            <p:nvPr/>
          </p:nvCxnSpPr>
          <p:spPr>
            <a:xfrm rot="5400000" flipH="1">
              <a:off x="5018338" y="2455884"/>
              <a:ext cx="31826" cy="2687137"/>
            </a:xfrm>
            <a:prstGeom prst="bentConnector3">
              <a:avLst>
                <a:gd name="adj1" fmla="val -7182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349391" y="292700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4327965" y="366147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349390" y="399163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A4C720-5CFB-DA49-9BC6-8F27E3AB3402}"/>
              </a:ext>
            </a:extLst>
          </p:cNvPr>
          <p:cNvGrpSpPr/>
          <p:nvPr/>
        </p:nvGrpSpPr>
        <p:grpSpPr>
          <a:xfrm>
            <a:off x="2025736" y="1494745"/>
            <a:ext cx="8743864" cy="4312823"/>
            <a:chOff x="2025736" y="1494745"/>
            <a:chExt cx="8743864" cy="4312823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257799" y="3674716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n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6847313" y="2340071"/>
              <a:ext cx="2434372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279720" y="1864206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9281685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9281685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9281685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9281685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33" idx="3"/>
              <a:endCxn id="48" idx="1"/>
            </p:cNvCxnSpPr>
            <p:nvPr/>
          </p:nvCxnSpPr>
          <p:spPr>
            <a:xfrm flipV="1">
              <a:off x="6847313" y="3143802"/>
              <a:ext cx="2434372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847313" y="3927290"/>
              <a:ext cx="2434372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6847313" y="3927290"/>
              <a:ext cx="2434372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6847313" y="3927290"/>
              <a:ext cx="2434372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6AA0A9DD-102C-5F4C-8A51-8BA06E6127A4}"/>
                </a:ext>
              </a:extLst>
            </p:cNvPr>
            <p:cNvSpPr txBox="1"/>
            <p:nvPr/>
          </p:nvSpPr>
          <p:spPr>
            <a:xfrm>
              <a:off x="9774602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矩形 14">
              <a:extLst>
                <a:ext uri="{FF2B5EF4-FFF2-40B4-BE49-F238E27FC236}">
                  <a16:creationId xmlns:a16="http://schemas.microsoft.com/office/drawing/2014/main" id="{B318015F-D06D-234A-B239-8EE137A9F49C}"/>
                </a:ext>
              </a:extLst>
            </p:cNvPr>
            <p:cNvSpPr/>
            <p:nvPr/>
          </p:nvSpPr>
          <p:spPr>
            <a:xfrm>
              <a:off x="2025736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矩形 14">
              <a:extLst>
                <a:ext uri="{FF2B5EF4-FFF2-40B4-BE49-F238E27FC236}">
                  <a16:creationId xmlns:a16="http://schemas.microsoft.com/office/drawing/2014/main" id="{BBEADF34-B8F8-C74D-94D7-A3375AB297F0}"/>
                </a:ext>
              </a:extLst>
            </p:cNvPr>
            <p:cNvSpPr/>
            <p:nvPr/>
          </p:nvSpPr>
          <p:spPr>
            <a:xfrm>
              <a:off x="2025736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AEED99F-BC9B-8344-939D-74EF770693DD}"/>
                </a:ext>
              </a:extLst>
            </p:cNvPr>
            <p:cNvSpPr/>
            <p:nvPr/>
          </p:nvSpPr>
          <p:spPr>
            <a:xfrm>
              <a:off x="2025736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14">
              <a:extLst>
                <a:ext uri="{FF2B5EF4-FFF2-40B4-BE49-F238E27FC236}">
                  <a16:creationId xmlns:a16="http://schemas.microsoft.com/office/drawing/2014/main" id="{E6242A3D-8EC0-0C41-A884-1BF0712D9D5E}"/>
                </a:ext>
              </a:extLst>
            </p:cNvPr>
            <p:cNvSpPr/>
            <p:nvPr/>
          </p:nvSpPr>
          <p:spPr>
            <a:xfrm>
              <a:off x="2025736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文本框 12">
              <a:extLst>
                <a:ext uri="{FF2B5EF4-FFF2-40B4-BE49-F238E27FC236}">
                  <a16:creationId xmlns:a16="http://schemas.microsoft.com/office/drawing/2014/main" id="{6DDD90BC-64C0-D449-B08F-3CEFDC6D5F55}"/>
                </a:ext>
              </a:extLst>
            </p:cNvPr>
            <p:cNvSpPr txBox="1"/>
            <p:nvPr/>
          </p:nvSpPr>
          <p:spPr>
            <a:xfrm>
              <a:off x="2518653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73EB140C-75A1-3E4F-8D6F-9592EE6B65C1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3513651" y="2340071"/>
              <a:ext cx="1744148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>
              <a:extLst>
                <a:ext uri="{FF2B5EF4-FFF2-40B4-BE49-F238E27FC236}">
                  <a16:creationId xmlns:a16="http://schemas.microsoft.com/office/drawing/2014/main" id="{79E0FDD6-3A7E-7D48-983D-326B999330C5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>
              <a:off x="3513651" y="3143802"/>
              <a:ext cx="1744148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2556E44C-94A0-DC48-B3D5-C6D5268ABB09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 flipV="1">
              <a:off x="3513651" y="3927290"/>
              <a:ext cx="1744148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0FA3A650-E9DB-5E41-92E5-0A258A9FF64C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 flipV="1">
              <a:off x="3513651" y="3927290"/>
              <a:ext cx="1744148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8E69EA1-CDE7-544F-85C4-832F971E834F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50" y="3927289"/>
              <a:ext cx="169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8">
              <a:extLst>
                <a:ext uri="{FF2B5EF4-FFF2-40B4-BE49-F238E27FC236}">
                  <a16:creationId xmlns:a16="http://schemas.microsoft.com/office/drawing/2014/main" id="{EFE55D9A-1260-FE49-93A3-4A7A997017FF}"/>
                </a:ext>
              </a:extLst>
            </p:cNvPr>
            <p:cNvSpPr/>
            <p:nvPr/>
          </p:nvSpPr>
          <p:spPr>
            <a:xfrm>
              <a:off x="4296996" y="5171684"/>
              <a:ext cx="4114800" cy="5966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WHEN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COUNT(e1)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AND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COUNT(e2)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$n2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COLLECT(n)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larges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DEE89950-8C1D-F640-994F-E1401CC37E65}"/>
                </a:ext>
              </a:extLst>
            </p:cNvPr>
            <p:cNvSpPr txBox="1"/>
            <p:nvPr/>
          </p:nvSpPr>
          <p:spPr>
            <a:xfrm>
              <a:off x="3413425" y="1494745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71624D7-9AB3-7C44-B677-8569C63359B9}"/>
              </a:ext>
            </a:extLst>
          </p:cNvPr>
          <p:cNvGrpSpPr/>
          <p:nvPr/>
        </p:nvGrpSpPr>
        <p:grpSpPr>
          <a:xfrm>
            <a:off x="2355938" y="1259509"/>
            <a:ext cx="7480124" cy="4543309"/>
            <a:chOff x="2355938" y="1259509"/>
            <a:chExt cx="7480124" cy="45433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C7FCA0-07F7-874A-8CE2-9DF74021F514}"/>
                </a:ext>
              </a:extLst>
            </p:cNvPr>
            <p:cNvGrpSpPr/>
            <p:nvPr/>
          </p:nvGrpSpPr>
          <p:grpSpPr>
            <a:xfrm>
              <a:off x="2355938" y="1259509"/>
              <a:ext cx="7480124" cy="4543309"/>
              <a:chOff x="2355938" y="1259509"/>
              <a:chExt cx="7480124" cy="45433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2355938" y="2087497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 1}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53AE606C-C9E8-DA4E-8CAD-6E5BBA75C692}"/>
                  </a:ext>
                </a:extLst>
              </p:cNvPr>
              <p:cNvCxnSpPr>
                <a:cxnSpLocks/>
                <a:stCxn id="33" idx="3"/>
                <a:endCxn id="37" idx="1"/>
              </p:cNvCxnSpPr>
              <p:nvPr/>
            </p:nvCxnSpPr>
            <p:spPr>
              <a:xfrm flipV="1">
                <a:off x="4472415" y="2319715"/>
                <a:ext cx="3247170" cy="52550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4657792" y="190841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r1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37" name="矩形 14">
                <a:extLst>
                  <a:ext uri="{FF2B5EF4-FFF2-40B4-BE49-F238E27FC236}">
                    <a16:creationId xmlns:a16="http://schemas.microsoft.com/office/drawing/2014/main" id="{35E7F655-5F5D-E548-9531-F54B2DE14ED9}"/>
                  </a:ext>
                </a:extLst>
              </p:cNvPr>
              <p:cNvSpPr/>
              <p:nvPr/>
            </p:nvSpPr>
            <p:spPr>
              <a:xfrm>
                <a:off x="7719585" y="206714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7719585" y="2874773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7719585" y="3682405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7719585" y="4490037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33" idx="3"/>
                <a:endCxn id="48" idx="1"/>
              </p:cNvCxnSpPr>
              <p:nvPr/>
            </p:nvCxnSpPr>
            <p:spPr>
              <a:xfrm>
                <a:off x="4472415" y="2845218"/>
                <a:ext cx="3247170" cy="28212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33" idx="3"/>
                <a:endCxn id="49" idx="1"/>
              </p:cNvCxnSpPr>
              <p:nvPr/>
            </p:nvCxnSpPr>
            <p:spPr>
              <a:xfrm>
                <a:off x="4472415" y="2845218"/>
                <a:ext cx="3247170" cy="108976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472415" y="2845218"/>
                <a:ext cx="3247170" cy="189739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C511870-91DF-0744-B0DE-9F2B81FB2F99}"/>
                  </a:ext>
                </a:extLst>
              </p:cNvPr>
              <p:cNvGrpSpPr/>
              <p:nvPr/>
            </p:nvGrpSpPr>
            <p:grpSpPr>
              <a:xfrm>
                <a:off x="2355938" y="399116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6" name="矩形 9">
                  <a:extLst>
                    <a:ext uri="{FF2B5EF4-FFF2-40B4-BE49-F238E27FC236}">
                      <a16:creationId xmlns:a16="http://schemas.microsoft.com/office/drawing/2014/main" id="{79F1924C-EA34-184D-86B7-515B7B7DCD5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0">
                  <a:extLst>
                    <a:ext uri="{FF2B5EF4-FFF2-40B4-BE49-F238E27FC236}">
                      <a16:creationId xmlns:a16="http://schemas.microsoft.com/office/drawing/2014/main" id="{78D946AF-0EE7-C54E-BB30-38F1960ED716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2}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012F6D91-247D-1A4A-922F-0853E7F00CAE}"/>
                  </a:ext>
                </a:extLst>
              </p:cNvPr>
              <p:cNvCxnSpPr>
                <a:cxnSpLocks/>
                <a:stCxn id="27" idx="3"/>
                <a:endCxn id="50" idx="1"/>
              </p:cNvCxnSpPr>
              <p:nvPr/>
            </p:nvCxnSpPr>
            <p:spPr>
              <a:xfrm flipV="1">
                <a:off x="4472415" y="4742611"/>
                <a:ext cx="3247170" cy="627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" descr="jytjh">
                <a:extLst>
                  <a:ext uri="{FF2B5EF4-FFF2-40B4-BE49-F238E27FC236}">
                    <a16:creationId xmlns:a16="http://schemas.microsoft.com/office/drawing/2014/main" id="{7634C593-AE2A-2943-BF29-BA3FB8407E02}"/>
                  </a:ext>
                </a:extLst>
              </p:cNvPr>
              <p:cNvCxnSpPr>
                <a:cxnSpLocks/>
                <a:stCxn id="27" idx="3"/>
                <a:endCxn id="49" idx="1"/>
              </p:cNvCxnSpPr>
              <p:nvPr/>
            </p:nvCxnSpPr>
            <p:spPr>
              <a:xfrm flipV="1">
                <a:off x="4472415" y="3934979"/>
                <a:ext cx="3247170" cy="81391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7EB022E3-A0BB-1A4D-9081-E5C339FB86D7}"/>
                  </a:ext>
                </a:extLst>
              </p:cNvPr>
              <p:cNvSpPr/>
              <p:nvPr/>
            </p:nvSpPr>
            <p:spPr>
              <a:xfrm>
                <a:off x="7719585" y="529767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051970ED-1589-F341-A60D-8F6896F711D7}"/>
                  </a:ext>
                </a:extLst>
              </p:cNvPr>
              <p:cNvSpPr/>
              <p:nvPr/>
            </p:nvSpPr>
            <p:spPr>
              <a:xfrm>
                <a:off x="7719585" y="1259509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33" idx="3"/>
                <a:endCxn id="40" idx="1"/>
              </p:cNvCxnSpPr>
              <p:nvPr/>
            </p:nvCxnSpPr>
            <p:spPr>
              <a:xfrm flipV="1">
                <a:off x="4472415" y="1512083"/>
                <a:ext cx="3247170" cy="133313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箭头连接符 11" descr="jytjh">
                <a:extLst>
                  <a:ext uri="{FF2B5EF4-FFF2-40B4-BE49-F238E27FC236}">
                    <a16:creationId xmlns:a16="http://schemas.microsoft.com/office/drawing/2014/main" id="{44AA5E25-C09E-F64B-A93A-5573FEBE7619}"/>
                  </a:ext>
                </a:extLst>
              </p:cNvPr>
              <p:cNvCxnSpPr>
                <a:cxnSpLocks/>
                <a:stCxn id="27" idx="3"/>
                <a:endCxn id="39" idx="1"/>
              </p:cNvCxnSpPr>
              <p:nvPr/>
            </p:nvCxnSpPr>
            <p:spPr>
              <a:xfrm>
                <a:off x="4472415" y="4748889"/>
                <a:ext cx="3247170" cy="80135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BDB6A3FE-02BC-3F48-AFAD-6B6F692BB56C}"/>
                  </a:ext>
                </a:extLst>
              </p:cNvPr>
              <p:cNvCxnSpPr>
                <a:cxnSpLocks/>
                <a:stCxn id="27" idx="3"/>
                <a:endCxn id="48" idx="1"/>
              </p:cNvCxnSpPr>
              <p:nvPr/>
            </p:nvCxnSpPr>
            <p:spPr>
              <a:xfrm flipV="1">
                <a:off x="4472415" y="3127347"/>
                <a:ext cx="3247170" cy="16215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786FB53E-A7D3-9D45-9254-8085A0735FB1}"/>
                  </a:ext>
                </a:extLst>
              </p:cNvPr>
              <p:cNvSpPr txBox="1"/>
              <p:nvPr/>
            </p:nvSpPr>
            <p:spPr>
              <a:xfrm>
                <a:off x="4657792" y="5114225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</p:grp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4051300" y="3453054"/>
              <a:ext cx="1256295" cy="3660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sim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8B25F30-634D-5B4C-ADAE-D2AD96D25824}"/>
              </a:ext>
            </a:extLst>
          </p:cNvPr>
          <p:cNvGrpSpPr/>
          <p:nvPr/>
        </p:nvGrpSpPr>
        <p:grpSpPr>
          <a:xfrm>
            <a:off x="1729157" y="1928390"/>
            <a:ext cx="8733685" cy="3647156"/>
            <a:chOff x="1729157" y="1928390"/>
            <a:chExt cx="8733685" cy="36471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E1C644-0ABC-1947-8A42-4EC5595AC92D}"/>
                </a:ext>
              </a:extLst>
            </p:cNvPr>
            <p:cNvGrpSpPr/>
            <p:nvPr/>
          </p:nvGrpSpPr>
          <p:grpSpPr>
            <a:xfrm>
              <a:off x="1729157" y="1928390"/>
              <a:ext cx="8733685" cy="3505051"/>
              <a:chOff x="1729157" y="1928390"/>
              <a:chExt cx="8733685" cy="35050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037761" y="321443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Company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3819355" y="314671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79F1924C-EA34-184D-86B7-515B7B7DCD57}"/>
                  </a:ext>
                </a:extLst>
              </p:cNvPr>
              <p:cNvSpPr/>
              <p:nvPr/>
            </p:nvSpPr>
            <p:spPr>
              <a:xfrm>
                <a:off x="1729157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1: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25" idx="3"/>
                <a:endCxn id="38" idx="1"/>
              </p:cNvCxnSpPr>
              <p:nvPr/>
            </p:nvCxnSpPr>
            <p:spPr>
              <a:xfrm>
                <a:off x="7154239" y="3467012"/>
                <a:ext cx="11921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9">
                <a:extLst>
                  <a:ext uri="{FF2B5EF4-FFF2-40B4-BE49-F238E27FC236}">
                    <a16:creationId xmlns:a16="http://schemas.microsoft.com/office/drawing/2014/main" id="{93C582D8-E2D4-C440-9A95-567A09C2C70C}"/>
                  </a:ext>
                </a:extLst>
              </p:cNvPr>
              <p:cNvSpPr/>
              <p:nvPr/>
            </p:nvSpPr>
            <p:spPr>
              <a:xfrm>
                <a:off x="8346364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直线箭头连接符 11" descr="jytjh">
                <a:extLst>
                  <a:ext uri="{FF2B5EF4-FFF2-40B4-BE49-F238E27FC236}">
                    <a16:creationId xmlns:a16="http://schemas.microsoft.com/office/drawing/2014/main" id="{D7000BE6-CC74-7B42-B9E0-C141AAFA0592}"/>
                  </a:ext>
                </a:extLst>
              </p:cNvPr>
              <p:cNvCxnSpPr>
                <a:cxnSpLocks/>
                <a:stCxn id="26" idx="3"/>
                <a:endCxn id="25" idx="1"/>
              </p:cNvCxnSpPr>
              <p:nvPr/>
            </p:nvCxnSpPr>
            <p:spPr>
              <a:xfrm>
                <a:off x="3845635" y="3467012"/>
                <a:ext cx="119212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12">
                <a:extLst>
                  <a:ext uri="{FF2B5EF4-FFF2-40B4-BE49-F238E27FC236}">
                    <a16:creationId xmlns:a16="http://schemas.microsoft.com/office/drawing/2014/main" id="{2AF4F652-3F3F-AD4D-AE84-F730CC2117A4}"/>
                  </a:ext>
                </a:extLst>
              </p:cNvPr>
              <p:cNvSpPr txBox="1"/>
              <p:nvPr/>
            </p:nvSpPr>
            <p:spPr>
              <a:xfrm>
                <a:off x="7127958" y="315923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own</a:t>
                </a:r>
              </a:p>
            </p:txBody>
          </p:sp>
          <p:sp>
            <p:nvSpPr>
              <p:cNvPr id="53" name="矩形 9">
                <a:extLst>
                  <a:ext uri="{FF2B5EF4-FFF2-40B4-BE49-F238E27FC236}">
                    <a16:creationId xmlns:a16="http://schemas.microsoft.com/office/drawing/2014/main" id="{3B8A6466-4C4C-BB42-9D0C-D89F6D429EBE}"/>
                  </a:ext>
                </a:extLst>
              </p:cNvPr>
              <p:cNvSpPr/>
              <p:nvPr/>
            </p:nvSpPr>
            <p:spPr>
              <a:xfrm>
                <a:off x="5036880" y="492829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文本框 12">
                <a:extLst>
                  <a:ext uri="{FF2B5EF4-FFF2-40B4-BE49-F238E27FC236}">
                    <a16:creationId xmlns:a16="http://schemas.microsoft.com/office/drawing/2014/main" id="{C7D6FB79-B5C4-7145-890A-26DF8FAC880F}"/>
                  </a:ext>
                </a:extLst>
              </p:cNvPr>
              <p:cNvSpPr txBox="1"/>
              <p:nvPr/>
            </p:nvSpPr>
            <p:spPr>
              <a:xfrm>
                <a:off x="4825032" y="4389922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e3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AF80B20C-3B62-6141-B0F6-AA4ACCD3D108}"/>
                  </a:ext>
                </a:extLst>
              </p:cNvPr>
              <p:cNvCxnSpPr>
                <a:cxnSpLocks/>
                <a:stCxn id="53" idx="0"/>
                <a:endCxn id="33" idx="2"/>
              </p:cNvCxnSpPr>
              <p:nvPr/>
            </p:nvCxnSpPr>
            <p:spPr>
              <a:xfrm flipV="1">
                <a:off x="6095119" y="4224732"/>
                <a:ext cx="881" cy="703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9">
                <a:extLst>
                  <a:ext uri="{FF2B5EF4-FFF2-40B4-BE49-F238E27FC236}">
                    <a16:creationId xmlns:a16="http://schemas.microsoft.com/office/drawing/2014/main" id="{D3F87506-7FA7-C14C-8B94-866BF2E53989}"/>
                  </a:ext>
                </a:extLst>
              </p:cNvPr>
              <p:cNvSpPr/>
              <p:nvPr/>
            </p:nvSpPr>
            <p:spPr>
              <a:xfrm>
                <a:off x="1729157" y="213226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1" name="直线箭头连接符 11" descr="jytjh">
                <a:extLst>
                  <a:ext uri="{FF2B5EF4-FFF2-40B4-BE49-F238E27FC236}">
                    <a16:creationId xmlns:a16="http://schemas.microsoft.com/office/drawing/2014/main" id="{D378581C-AFAC-AE45-B0D9-01980DE1CB74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3845635" y="2384837"/>
                <a:ext cx="1166726" cy="10441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12">
                <a:extLst>
                  <a:ext uri="{FF2B5EF4-FFF2-40B4-BE49-F238E27FC236}">
                    <a16:creationId xmlns:a16="http://schemas.microsoft.com/office/drawing/2014/main" id="{C582D474-60DB-4847-B032-714ACBAFB77A}"/>
                  </a:ext>
                </a:extLst>
              </p:cNvPr>
              <p:cNvSpPr txBox="1"/>
              <p:nvPr/>
            </p:nvSpPr>
            <p:spPr>
              <a:xfrm>
                <a:off x="3871915" y="229626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e4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workIn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63" name="矩形 9">
                <a:extLst>
                  <a:ext uri="{FF2B5EF4-FFF2-40B4-BE49-F238E27FC236}">
                    <a16:creationId xmlns:a16="http://schemas.microsoft.com/office/drawing/2014/main" id="{7DD9006D-3245-BA4A-87FA-C44569B164A5}"/>
                  </a:ext>
                </a:extLst>
              </p:cNvPr>
              <p:cNvSpPr/>
              <p:nvPr/>
            </p:nvSpPr>
            <p:spPr>
              <a:xfrm>
                <a:off x="5038641" y="1928390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直线箭头连接符 11" descr="jytjh">
                <a:extLst>
                  <a:ext uri="{FF2B5EF4-FFF2-40B4-BE49-F238E27FC236}">
                    <a16:creationId xmlns:a16="http://schemas.microsoft.com/office/drawing/2014/main" id="{388AA858-1223-2E4E-AE0A-ABDAD9E884A4}"/>
                  </a:ext>
                </a:extLst>
              </p:cNvPr>
              <p:cNvCxnSpPr>
                <a:cxnSpLocks/>
                <a:stCxn id="25" idx="0"/>
                <a:endCxn id="63" idx="2"/>
              </p:cNvCxnSpPr>
              <p:nvPr/>
            </p:nvCxnSpPr>
            <p:spPr>
              <a:xfrm flipV="1">
                <a:off x="6096000" y="2433537"/>
                <a:ext cx="880" cy="7809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12">
                <a:extLst>
                  <a:ext uri="{FF2B5EF4-FFF2-40B4-BE49-F238E27FC236}">
                    <a16:creationId xmlns:a16="http://schemas.microsoft.com/office/drawing/2014/main" id="{602F997B-7972-0C44-951B-3621594FF22D}"/>
                  </a:ext>
                </a:extLst>
              </p:cNvPr>
              <p:cNvSpPr txBox="1"/>
              <p:nvPr/>
            </p:nvSpPr>
            <p:spPr>
              <a:xfrm>
                <a:off x="5930530" y="2613597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e5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apply</a:t>
                </a:r>
              </a:p>
            </p:txBody>
          </p:sp>
        </p:grp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3060907" y="4190874"/>
              <a:ext cx="1235006" cy="13846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COLLECT(p2)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COLLECT(l)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COLLECT(c1)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19C8139-E2AD-9942-A813-CA8008DA117E}"/>
              </a:ext>
            </a:extLst>
          </p:cNvPr>
          <p:cNvGrpSpPr/>
          <p:nvPr/>
        </p:nvGrpSpPr>
        <p:grpSpPr>
          <a:xfrm>
            <a:off x="2637461" y="1664941"/>
            <a:ext cx="6493839" cy="4342159"/>
            <a:chOff x="2637461" y="1664941"/>
            <a:chExt cx="6493839" cy="43421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637461" y="2945341"/>
              <a:ext cx="1490039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49910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4127499" y="1945644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4127500" y="2198218"/>
              <a:ext cx="1371600" cy="9996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5368865" y="1664941"/>
              <a:ext cx="3762435" cy="4342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549910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4127500" y="3072136"/>
              <a:ext cx="1371600" cy="1257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549910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549910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4127500" y="3197915"/>
              <a:ext cx="1371600" cy="13291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4127500" y="3197915"/>
              <a:ext cx="1371600" cy="22078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588354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4127500" y="3197915"/>
              <a:ext cx="1756044" cy="6016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770745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770745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770745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770745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809189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30" idx="3"/>
            </p:cNvCxnSpPr>
            <p:nvPr/>
          </p:nvCxnSpPr>
          <p:spPr>
            <a:xfrm flipH="1">
              <a:off x="6770068" y="2198218"/>
              <a:ext cx="937382" cy="873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30" idx="3"/>
            </p:cNvCxnSpPr>
            <p:nvPr/>
          </p:nvCxnSpPr>
          <p:spPr>
            <a:xfrm flipH="1">
              <a:off x="6770068" y="3072136"/>
              <a:ext cx="9373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30" idx="3"/>
            </p:cNvCxnSpPr>
            <p:nvPr/>
          </p:nvCxnSpPr>
          <p:spPr>
            <a:xfrm flipH="1" flipV="1">
              <a:off x="6770068" y="3072136"/>
              <a:ext cx="937382" cy="14549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30" idx="3"/>
            </p:cNvCxnSpPr>
            <p:nvPr/>
          </p:nvCxnSpPr>
          <p:spPr>
            <a:xfrm flipH="1" flipV="1">
              <a:off x="6770068" y="3072136"/>
              <a:ext cx="937382" cy="23336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30" idx="3"/>
            </p:cNvCxnSpPr>
            <p:nvPr/>
          </p:nvCxnSpPr>
          <p:spPr>
            <a:xfrm flipH="1" flipV="1">
              <a:off x="6770068" y="3072136"/>
              <a:ext cx="1321826" cy="7274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F205E1-6EAB-434D-8BB7-A516ADC1E803}"/>
              </a:ext>
            </a:extLst>
          </p:cNvPr>
          <p:cNvGrpSpPr/>
          <p:nvPr/>
        </p:nvGrpSpPr>
        <p:grpSpPr>
          <a:xfrm>
            <a:off x="2164743" y="2449076"/>
            <a:ext cx="8540981" cy="2496613"/>
            <a:chOff x="3193443" y="1788676"/>
            <a:chExt cx="8540981" cy="24966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3723870" y="1788676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48" y="2065223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6084610" y="2095104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6201822" y="2855762"/>
              <a:ext cx="2427922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a,b,c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9087520" y="179186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0652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997" y="20652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</p:cNvCxnSpPr>
            <p:nvPr/>
          </p:nvCxnSpPr>
          <p:spPr>
            <a:xfrm>
              <a:off x="8629744" y="4051019"/>
              <a:ext cx="3104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065223"/>
              <a:ext cx="0" cy="198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278" y="2065223"/>
              <a:ext cx="0" cy="198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8876494" y="3706866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6190678" y="3780142"/>
              <a:ext cx="243906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3304830" y="3707865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4045021"/>
              <a:ext cx="30083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8034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5997488-DF84-C045-8734-01C833A3DBF0}"/>
              </a:ext>
            </a:extLst>
          </p:cNvPr>
          <p:cNvGrpSpPr/>
          <p:nvPr/>
        </p:nvGrpSpPr>
        <p:grpSpPr>
          <a:xfrm>
            <a:off x="2428470" y="2472605"/>
            <a:ext cx="8360761" cy="1550913"/>
            <a:chOff x="2695170" y="2089632"/>
            <a:chExt cx="8360761" cy="15509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695170" y="2413043"/>
              <a:ext cx="14280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232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939041" y="2994269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5351954" y="3275420"/>
              <a:ext cx="2427922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a,b,c,d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8584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702167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91849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14100B-9268-E647-B3DF-C61927E6074B}"/>
                </a:ext>
              </a:extLst>
            </p:cNvPr>
            <p:cNvSpPr txBox="1"/>
            <p:nvPr/>
          </p:nvSpPr>
          <p:spPr>
            <a:xfrm>
              <a:off x="10871200" y="27813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N" dirty="0"/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28650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84497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6014121" y="208963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6B7E0994-5155-B24C-96C4-972C67DE2AA1}"/>
                </a:ext>
              </a:extLst>
            </p:cNvPr>
            <p:cNvSpPr txBox="1"/>
            <p:nvPr/>
          </p:nvSpPr>
          <p:spPr>
            <a:xfrm>
              <a:off x="8264843" y="292020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7544EB-2176-0240-AEF2-1D4F8343D67E}"/>
              </a:ext>
            </a:extLst>
          </p:cNvPr>
          <p:cNvGrpSpPr/>
          <p:nvPr/>
        </p:nvGrpSpPr>
        <p:grpSpPr>
          <a:xfrm>
            <a:off x="599660" y="1690688"/>
            <a:ext cx="10821080" cy="3202605"/>
            <a:chOff x="599660" y="1690688"/>
            <a:chExt cx="10821080" cy="3202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7CC4A2-0C74-2F4A-BD9C-6C9505218307}"/>
                </a:ext>
              </a:extLst>
            </p:cNvPr>
            <p:cNvSpPr/>
            <p:nvPr/>
          </p:nvSpPr>
          <p:spPr>
            <a:xfrm>
              <a:off x="9304262" y="2195836"/>
              <a:ext cx="2116477" cy="1004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2D6900-1286-DC49-BDC6-C15780169AD0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3BAF41-C8A4-0E40-A0CB-299871A180DD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9304263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077" y="4373707"/>
              <a:ext cx="3149186" cy="248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04262" y="1690688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0362502" y="3212554"/>
              <a:ext cx="0" cy="9049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CC8FBD-D77B-954F-BADB-A7EC7EA43D93}"/>
                </a:ext>
              </a:extLst>
            </p:cNvPr>
            <p:cNvSpPr/>
            <p:nvPr/>
          </p:nvSpPr>
          <p:spPr>
            <a:xfrm>
              <a:off x="7856463" y="3326741"/>
              <a:ext cx="2404033" cy="505147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3238C7-04F6-AE4D-A17C-8BE1BD330359}"/>
              </a:ext>
            </a:extLst>
          </p:cNvPr>
          <p:cNvGrpSpPr/>
          <p:nvPr/>
        </p:nvGrpSpPr>
        <p:grpSpPr>
          <a:xfrm>
            <a:off x="2256749" y="2197932"/>
            <a:ext cx="7480127" cy="2221668"/>
            <a:chOff x="2244049" y="1994732"/>
            <a:chExt cx="7480127" cy="2221668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199390C6-F9C3-A446-99A9-D053744659A6}"/>
                </a:ext>
              </a:extLst>
            </p:cNvPr>
            <p:cNvSpPr/>
            <p:nvPr/>
          </p:nvSpPr>
          <p:spPr>
            <a:xfrm>
              <a:off x="2244049" y="2113888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5">
              <a:extLst>
                <a:ext uri="{FF2B5EF4-FFF2-40B4-BE49-F238E27FC236}">
                  <a16:creationId xmlns:a16="http://schemas.microsoft.com/office/drawing/2014/main" id="{E5D8A09C-BEA0-174C-A2F1-86D72685D88F}"/>
                </a:ext>
              </a:extLst>
            </p:cNvPr>
            <p:cNvSpPr/>
            <p:nvPr/>
          </p:nvSpPr>
          <p:spPr>
            <a:xfrm>
              <a:off x="2244049" y="261903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1" name="直线箭头连接符 6" descr="jytjh">
              <a:extLst>
                <a:ext uri="{FF2B5EF4-FFF2-40B4-BE49-F238E27FC236}">
                  <a16:creationId xmlns:a16="http://schemas.microsoft.com/office/drawing/2014/main" id="{70681E98-EBB5-A347-86F5-40B65325BE26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 flipV="1">
              <a:off x="4360527" y="2366461"/>
              <a:ext cx="324717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F052490E-72DC-F94A-AEE5-5F71EBC916EF}"/>
                </a:ext>
              </a:extLst>
            </p:cNvPr>
            <p:cNvSpPr txBox="1"/>
            <p:nvPr/>
          </p:nvSpPr>
          <p:spPr>
            <a:xfrm>
              <a:off x="4663019" y="1994732"/>
              <a:ext cx="2421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3" name="矩形 8">
              <a:extLst>
                <a:ext uri="{FF2B5EF4-FFF2-40B4-BE49-F238E27FC236}">
                  <a16:creationId xmlns:a16="http://schemas.microsoft.com/office/drawing/2014/main" id="{3D6A678A-9DD3-A24D-A788-921599378DB1}"/>
                </a:ext>
              </a:extLst>
            </p:cNvPr>
            <p:cNvSpPr/>
            <p:nvPr/>
          </p:nvSpPr>
          <p:spPr>
            <a:xfrm>
              <a:off x="4773577" y="3222319"/>
              <a:ext cx="2421069" cy="994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 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4" name="矩形 9">
              <a:extLst>
                <a:ext uri="{FF2B5EF4-FFF2-40B4-BE49-F238E27FC236}">
                  <a16:creationId xmlns:a16="http://schemas.microsoft.com/office/drawing/2014/main" id="{12A2941B-C473-B24D-8C94-EAF61C372AAF}"/>
                </a:ext>
              </a:extLst>
            </p:cNvPr>
            <p:cNvSpPr/>
            <p:nvPr/>
          </p:nvSpPr>
          <p:spPr>
            <a:xfrm>
              <a:off x="7607699" y="211388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25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89C2ECB-53D9-2F48-9BB2-6ADA361A2203}"/>
              </a:ext>
            </a:extLst>
          </p:cNvPr>
          <p:cNvGrpSpPr/>
          <p:nvPr/>
        </p:nvGrpSpPr>
        <p:grpSpPr>
          <a:xfrm>
            <a:off x="2342858" y="3754369"/>
            <a:ext cx="7784718" cy="1615611"/>
            <a:chOff x="2342858" y="3754369"/>
            <a:chExt cx="7784718" cy="1615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C915F3B-E930-0B40-A0AE-69E339687501}"/>
                </a:ext>
              </a:extLst>
            </p:cNvPr>
            <p:cNvSpPr/>
            <p:nvPr/>
          </p:nvSpPr>
          <p:spPr>
            <a:xfrm>
              <a:off x="2342858" y="375436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36988B-14DC-CD41-9463-D64C929D92D6}"/>
                </a:ext>
              </a:extLst>
            </p:cNvPr>
            <p:cNvSpPr/>
            <p:nvPr/>
          </p:nvSpPr>
          <p:spPr>
            <a:xfrm>
              <a:off x="2342858" y="425951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</p:cNvCxnSpPr>
            <p:nvPr/>
          </p:nvCxnSpPr>
          <p:spPr>
            <a:xfrm>
              <a:off x="4459335" y="4259516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4761828" y="3927313"/>
              <a:ext cx="2682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7706507" y="4259201"/>
              <a:ext cx="2421069" cy="1110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7706508" y="37575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1A9DD9-B281-7C4E-A9BF-29ED36B6394C}"/>
              </a:ext>
            </a:extLst>
          </p:cNvPr>
          <p:cNvGrpSpPr/>
          <p:nvPr/>
        </p:nvGrpSpPr>
        <p:grpSpPr>
          <a:xfrm>
            <a:off x="4885465" y="2786061"/>
            <a:ext cx="2421069" cy="1557339"/>
            <a:chOff x="4885465" y="2786061"/>
            <a:chExt cx="2421069" cy="155733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72C642D-A526-CE45-ADFB-CA4FB6B38A11}"/>
                </a:ext>
              </a:extLst>
            </p:cNvPr>
            <p:cNvSpPr/>
            <p:nvPr/>
          </p:nvSpPr>
          <p:spPr>
            <a:xfrm>
              <a:off x="4885466" y="27860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4885465" y="3796356"/>
              <a:ext cx="2421069" cy="5470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properties(a)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924B86-E5E9-2247-A385-17C2F6B27826}"/>
                </a:ext>
              </a:extLst>
            </p:cNvPr>
            <p:cNvSpPr/>
            <p:nvPr/>
          </p:nvSpPr>
          <p:spPr>
            <a:xfrm>
              <a:off x="4885466" y="3291208"/>
              <a:ext cx="2421068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568675"/>
            <a:chOff x="1488974" y="3906297"/>
            <a:chExt cx="9713119" cy="15686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midAccounts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7079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5" y="5044617"/>
              <a:ext cx="2114288" cy="430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5"/>
              <a:ext cx="2344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8"/>
              <a:ext cx="211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630903"/>
            <a:chOff x="1488974" y="3906297"/>
            <a:chExt cx="9713119" cy="163090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5064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4" y="4843125"/>
              <a:ext cx="2114288" cy="694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companies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6"/>
              <a:ext cx="1708871" cy="24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9"/>
              <a:ext cx="1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56DBFC-65A7-6A4F-B297-BC1311EE6744}"/>
              </a:ext>
            </a:extLst>
          </p:cNvPr>
          <p:cNvGrpSpPr/>
          <p:nvPr/>
        </p:nvGrpSpPr>
        <p:grpSpPr>
          <a:xfrm>
            <a:off x="2110191" y="1966098"/>
            <a:ext cx="8540981" cy="3676895"/>
            <a:chOff x="3343246" y="1827552"/>
            <a:chExt cx="8540981" cy="36768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3873673" y="1827552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3873673" y="2332699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</p:cNvCxnSpPr>
            <p:nvPr/>
          </p:nvCxnSpPr>
          <p:spPr>
            <a:xfrm>
              <a:off x="5990150" y="2332699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6292642" y="2000496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6738636" y="4250086"/>
              <a:ext cx="1750199" cy="12543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9237323" y="1830744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71233B-5DAD-7849-9EF2-F464B7ACB6B3}"/>
                </a:ext>
              </a:extLst>
            </p:cNvPr>
            <p:cNvSpPr/>
            <p:nvPr/>
          </p:nvSpPr>
          <p:spPr>
            <a:xfrm>
              <a:off x="9237323" y="2335891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4B044064-6BCA-7642-BE1A-43EFF84DD6A1}"/>
                </a:ext>
              </a:extLst>
            </p:cNvPr>
            <p:cNvCxnSpPr>
              <a:cxnSpLocks/>
            </p:cNvCxnSpPr>
            <p:nvPr/>
          </p:nvCxnSpPr>
          <p:spPr>
            <a:xfrm>
              <a:off x="3343246" y="2332699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 descr="jytjh">
              <a:extLst>
                <a:ext uri="{FF2B5EF4-FFF2-40B4-BE49-F238E27FC236}">
                  <a16:creationId xmlns:a16="http://schemas.microsoft.com/office/drawing/2014/main" id="{3C0A611E-4798-A849-BB5A-F5CA03E40C74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800" y="2337061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 descr="jytjh">
              <a:extLst>
                <a:ext uri="{FF2B5EF4-FFF2-40B4-BE49-F238E27FC236}">
                  <a16:creationId xmlns:a16="http://schemas.microsoft.com/office/drawing/2014/main" id="{451CF17C-C169-8441-905A-0966FF9C7451}"/>
                </a:ext>
              </a:extLst>
            </p:cNvPr>
            <p:cNvCxnSpPr>
              <a:cxnSpLocks/>
            </p:cNvCxnSpPr>
            <p:nvPr/>
          </p:nvCxnSpPr>
          <p:spPr>
            <a:xfrm>
              <a:off x="3343246" y="3578961"/>
              <a:ext cx="85409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A69BA437-FEDB-D24B-B47F-5C81FE43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2" y="2324153"/>
              <a:ext cx="0" cy="12548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 descr="jytjh">
              <a:extLst>
                <a:ext uri="{FF2B5EF4-FFF2-40B4-BE49-F238E27FC236}">
                  <a16:creationId xmlns:a16="http://schemas.microsoft.com/office/drawing/2014/main" id="{89D2041A-2D7E-BB48-967D-2EB30F0F4F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3081" y="2332699"/>
              <a:ext cx="0" cy="12548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6292642" y="3254857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F205E1-6EAB-434D-8BB7-A516ADC1E803}"/>
              </a:ext>
            </a:extLst>
          </p:cNvPr>
          <p:cNvGrpSpPr/>
          <p:nvPr/>
        </p:nvGrpSpPr>
        <p:grpSpPr>
          <a:xfrm>
            <a:off x="2223624" y="1886091"/>
            <a:ext cx="8540981" cy="4274855"/>
            <a:chOff x="3193443" y="1788676"/>
            <a:chExt cx="8540981" cy="427485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3723870" y="1788676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3723870" y="2293823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47" y="2293823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6142839" y="1961620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6201822" y="4286232"/>
              <a:ext cx="2427922" cy="17772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9087520" y="179186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9087520" y="229701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22938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997" y="2298185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</p:cNvCxnSpPr>
            <p:nvPr/>
          </p:nvCxnSpPr>
          <p:spPr>
            <a:xfrm>
              <a:off x="8629744" y="4051019"/>
              <a:ext cx="3104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285277"/>
              <a:ext cx="0" cy="17657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278" y="2293823"/>
              <a:ext cx="0" cy="17571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8876494" y="3706866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6190678" y="3780142"/>
              <a:ext cx="2439066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3304830" y="3707865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4045021"/>
              <a:ext cx="30083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38EAB91D-D2E3-0D4A-8578-F4A0FAD256AC}"/>
              </a:ext>
            </a:extLst>
          </p:cNvPr>
          <p:cNvGrpSpPr/>
          <p:nvPr/>
        </p:nvGrpSpPr>
        <p:grpSpPr>
          <a:xfrm>
            <a:off x="2355937" y="1503297"/>
            <a:ext cx="7480125" cy="4523800"/>
            <a:chOff x="1058490" y="1274697"/>
            <a:chExt cx="7480125" cy="45238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1058490" y="2940969"/>
              <a:ext cx="2116478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3174967" y="1527271"/>
              <a:ext cx="3247171" cy="190172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3420173" y="2076607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877739" y="4499030"/>
              <a:ext cx="2427922" cy="73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COUNT(edge1)/COUNT(edge2)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6422138" y="127469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6422138" y="207842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6422138" y="288215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6422138" y="368589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6422138" y="4489621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7660E163-697A-5A46-91E2-5FD8E06CB085}"/>
                </a:ext>
              </a:extLst>
            </p:cNvPr>
            <p:cNvSpPr/>
            <p:nvPr/>
          </p:nvSpPr>
          <p:spPr>
            <a:xfrm>
              <a:off x="6422138" y="529335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flipV="1">
              <a:off x="3174966" y="2331002"/>
              <a:ext cx="3247172" cy="111511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3174965" y="3134733"/>
              <a:ext cx="3247173" cy="311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3174964" y="3429001"/>
              <a:ext cx="3247174" cy="509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3174963" y="3453195"/>
              <a:ext cx="3247175" cy="1289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554059AA-EF23-294C-ABDE-508BBEEAAFCD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3174962" y="3443255"/>
              <a:ext cx="3247176" cy="21026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12">
              <a:extLst>
                <a:ext uri="{FF2B5EF4-FFF2-40B4-BE49-F238E27FC236}">
                  <a16:creationId xmlns:a16="http://schemas.microsoft.com/office/drawing/2014/main" id="{2452E34F-7C4D-0847-9F03-1BD510276B93}"/>
                </a:ext>
              </a:extLst>
            </p:cNvPr>
            <p:cNvSpPr txBox="1"/>
            <p:nvPr/>
          </p:nvSpPr>
          <p:spPr>
            <a:xfrm>
              <a:off x="3660309" y="4056806"/>
              <a:ext cx="275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40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7AE058-C642-2E4B-A750-DBD3FB32A46D}"/>
              </a:ext>
            </a:extLst>
          </p:cNvPr>
          <p:cNvGrpSpPr/>
          <p:nvPr/>
        </p:nvGrpSpPr>
        <p:grpSpPr>
          <a:xfrm>
            <a:off x="2116946" y="1509045"/>
            <a:ext cx="7714048" cy="4523800"/>
            <a:chOff x="2116946" y="1509045"/>
            <a:chExt cx="7714048" cy="4523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7714516" y="3176134"/>
              <a:ext cx="2116478" cy="1010294"/>
              <a:chOff x="1058491" y="2051323"/>
              <a:chExt cx="2116478" cy="1010294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33423" y="1761619"/>
              <a:ext cx="3481092" cy="19017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489020" y="2414973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6336136" y="4976542"/>
              <a:ext cx="2427922" cy="73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COUNT(edge1)/COUNT(edge2)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116946" y="1509045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2116946" y="2312776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116946" y="311650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116946" y="392023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2116946" y="472396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116946" y="552769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233423" y="2565350"/>
              <a:ext cx="3481092" cy="10778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233423" y="3369081"/>
              <a:ext cx="3481092" cy="2741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4233423" y="3667666"/>
              <a:ext cx="3481092" cy="5051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4233423" y="3663349"/>
              <a:ext cx="3481092" cy="13131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4233423" y="3663350"/>
              <a:ext cx="3481092" cy="21169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233422" y="4139182"/>
              <a:ext cx="275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1F3AE41-7DBE-7D49-93E6-E05DC708E748}"/>
              </a:ext>
            </a:extLst>
          </p:cNvPr>
          <p:cNvGrpSpPr/>
          <p:nvPr/>
        </p:nvGrpSpPr>
        <p:grpSpPr>
          <a:xfrm>
            <a:off x="599660" y="2957504"/>
            <a:ext cx="10589040" cy="2224096"/>
            <a:chOff x="599660" y="2957504"/>
            <a:chExt cx="10589040" cy="222409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954066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6155077" y="4370080"/>
              <a:ext cx="2798989" cy="18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3E8F1B-6ABF-564C-8EE2-744001C919E6}"/>
                </a:ext>
              </a:extLst>
            </p:cNvPr>
            <p:cNvSpPr/>
            <p:nvPr/>
          </p:nvSpPr>
          <p:spPr>
            <a:xfrm>
              <a:off x="3873499" y="2957504"/>
              <a:ext cx="7315199" cy="6365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873500" y="3596096"/>
              <a:ext cx="7315200" cy="1585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B797462-8A12-E342-A6FE-A86F8162B15B}"/>
              </a:ext>
            </a:extLst>
          </p:cNvPr>
          <p:cNvGrpSpPr/>
          <p:nvPr/>
        </p:nvGrpSpPr>
        <p:grpSpPr>
          <a:xfrm>
            <a:off x="1117600" y="1839245"/>
            <a:ext cx="10504093" cy="3720071"/>
            <a:chOff x="1117600" y="1839245"/>
            <a:chExt cx="10504093" cy="3720071"/>
          </a:xfrm>
        </p:grpSpPr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366523" y="2091819"/>
              <a:ext cx="3087392" cy="15801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2434991" y="3178288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8FED6B7-7106-464B-8F83-6520CA5F6B2D}"/>
                </a:ext>
              </a:extLst>
            </p:cNvPr>
            <p:cNvGrpSpPr/>
            <p:nvPr/>
          </p:nvGrpSpPr>
          <p:grpSpPr>
            <a:xfrm>
              <a:off x="5453916" y="3188834"/>
              <a:ext cx="1614425" cy="1255262"/>
              <a:chOff x="5453915" y="3188834"/>
              <a:chExt cx="2116479" cy="1255262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5453916" y="318883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b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矩形 13">
                <a:extLst>
                  <a:ext uri="{FF2B5EF4-FFF2-40B4-BE49-F238E27FC236}">
                    <a16:creationId xmlns:a16="http://schemas.microsoft.com/office/drawing/2014/main" id="{F6FEF79F-DAD6-8D48-B862-2E756B3C2452}"/>
                  </a:ext>
                </a:extLst>
              </p:cNvPr>
              <p:cNvSpPr/>
              <p:nvPr/>
            </p:nvSpPr>
            <p:spPr>
              <a:xfrm>
                <a:off x="5453915" y="3711732"/>
                <a:ext cx="2116477" cy="7323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b.id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as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b_id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1117600" y="1839245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117600" y="2642976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1117600" y="3446707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117600" y="4250438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1117600" y="5054169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366523" y="2895550"/>
              <a:ext cx="3087392" cy="814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366523" y="3699281"/>
              <a:ext cx="3018277" cy="309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366523" y="3730189"/>
              <a:ext cx="3087392" cy="7728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366523" y="3731768"/>
              <a:ext cx="3087392" cy="1574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7127305" y="3208955"/>
              <a:ext cx="29018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6DB0F8-7BE7-3E48-941B-CE8842926916}"/>
                </a:ext>
              </a:extLst>
            </p:cNvPr>
            <p:cNvGrpSpPr/>
            <p:nvPr/>
          </p:nvGrpSpPr>
          <p:grpSpPr>
            <a:xfrm>
              <a:off x="9918700" y="3186942"/>
              <a:ext cx="1702993" cy="1031632"/>
              <a:chOff x="9543316" y="3199642"/>
              <a:chExt cx="2116478" cy="1031632"/>
            </a:xfrm>
          </p:grpSpPr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725BA4AE-652E-D146-AA52-18CF5A110442}"/>
                  </a:ext>
                </a:extLst>
              </p:cNvPr>
              <p:cNvSpPr/>
              <p:nvPr/>
            </p:nvSpPr>
            <p:spPr>
              <a:xfrm>
                <a:off x="9543316" y="3199642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10">
                <a:extLst>
                  <a:ext uri="{FF2B5EF4-FFF2-40B4-BE49-F238E27FC236}">
                    <a16:creationId xmlns:a16="http://schemas.microsoft.com/office/drawing/2014/main" id="{99C2C467-69CF-FA45-9FB7-0C408BBC5F57}"/>
                  </a:ext>
                </a:extLst>
              </p:cNvPr>
              <p:cNvSpPr/>
              <p:nvPr/>
            </p:nvSpPr>
            <p:spPr>
              <a:xfrm>
                <a:off x="9543317" y="3726127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Type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=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card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</p:cNvCxnSpPr>
            <p:nvPr/>
          </p:nvCxnSpPr>
          <p:spPr>
            <a:xfrm>
              <a:off x="7068339" y="3709878"/>
              <a:ext cx="2850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11CA283-CCBE-AF4B-8973-5B17320D5539}"/>
              </a:ext>
            </a:extLst>
          </p:cNvPr>
          <p:cNvGrpSpPr/>
          <p:nvPr/>
        </p:nvGrpSpPr>
        <p:grpSpPr>
          <a:xfrm>
            <a:off x="2222320" y="1748017"/>
            <a:ext cx="7942086" cy="3780179"/>
            <a:chOff x="2222320" y="1748017"/>
            <a:chExt cx="7942086" cy="37801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222320" y="3156869"/>
              <a:ext cx="1456257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3627203" y="1771227"/>
              <a:ext cx="2232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x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x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3678576" y="4946664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579549" y="2294328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5579549" y="3098059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5579549" y="3901790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579549" y="4705521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3678577" y="2546902"/>
              <a:ext cx="1900972" cy="8625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3678577" y="3350633"/>
              <a:ext cx="1900972" cy="588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8577" y="3409443"/>
              <a:ext cx="1900972" cy="7449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8577" y="3409443"/>
              <a:ext cx="1900972" cy="15486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8708154" y="2294328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8708154" y="3098059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8708154" y="3901790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8708154" y="4705521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7035801" y="3350633"/>
              <a:ext cx="16723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7035801" y="2546902"/>
              <a:ext cx="1672353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7035801" y="3350633"/>
              <a:ext cx="1672353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7035801" y="3350633"/>
              <a:ext cx="1672353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12">
              <a:extLst>
                <a:ext uri="{FF2B5EF4-FFF2-40B4-BE49-F238E27FC236}">
                  <a16:creationId xmlns:a16="http://schemas.microsoft.com/office/drawing/2014/main" id="{6669BB51-5740-6C47-847E-21EE9758C3D1}"/>
                </a:ext>
              </a:extLst>
            </p:cNvPr>
            <p:cNvSpPr txBox="1"/>
            <p:nvPr/>
          </p:nvSpPr>
          <p:spPr>
            <a:xfrm>
              <a:off x="7035801" y="1748017"/>
              <a:ext cx="2232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y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y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38BA3793-A82E-AD41-BF64-0BA17F1D3F18}"/>
                </a:ext>
              </a:extLst>
            </p:cNvPr>
            <p:cNvSpPr/>
            <p:nvPr/>
          </p:nvSpPr>
          <p:spPr>
            <a:xfrm>
              <a:off x="7143851" y="5011618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64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34896</TotalTime>
  <Words>1564</Words>
  <Application>Microsoft Macintosh PowerPoint</Application>
  <PresentationFormat>Widescreen</PresentationFormat>
  <Paragraphs>351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854</cp:revision>
  <cp:lastPrinted>2021-05-18T09:36:44Z</cp:lastPrinted>
  <dcterms:created xsi:type="dcterms:W3CDTF">2020-11-03T03:20:46Z</dcterms:created>
  <dcterms:modified xsi:type="dcterms:W3CDTF">2022-09-21T11:54:36Z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