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4" r:id="rId2"/>
    <p:sldId id="375" r:id="rId3"/>
    <p:sldId id="372" r:id="rId4"/>
    <p:sldId id="37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14" r:id="rId13"/>
    <p:sldId id="396" r:id="rId14"/>
    <p:sldId id="395" r:id="rId15"/>
    <p:sldId id="397" r:id="rId16"/>
    <p:sldId id="398" r:id="rId17"/>
    <p:sldId id="399" r:id="rId18"/>
    <p:sldId id="400" r:id="rId19"/>
    <p:sldId id="401" r:id="rId20"/>
    <p:sldId id="257" r:id="rId21"/>
    <p:sldId id="363" r:id="rId22"/>
    <p:sldId id="385" r:id="rId23"/>
    <p:sldId id="373" r:id="rId24"/>
    <p:sldId id="4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2"/>
            <p14:sldId id="371"/>
            <p14:sldId id="387"/>
            <p14:sldId id="388"/>
            <p14:sldId id="389"/>
            <p14:sldId id="390"/>
            <p14:sldId id="391"/>
            <p14:sldId id="392"/>
            <p14:sldId id="393"/>
            <p14:sldId id="414"/>
            <p14:sldId id="396"/>
            <p14:sldId id="395"/>
            <p14:sldId id="397"/>
            <p14:sldId id="398"/>
            <p14:sldId id="399"/>
            <p14:sldId id="400"/>
            <p14:sldId id="401"/>
            <p14:sldId id="257"/>
            <p14:sldId id="363"/>
            <p14:sldId id="385"/>
            <p14:sldId id="37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1863020"/>
            <a:ext cx="7480125" cy="3899725"/>
            <a:chOff x="2355937" y="1907843"/>
            <a:chExt cx="7480125" cy="38997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4472414" y="2340071"/>
              <a:ext cx="3247171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267114" y="190784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544870" y="5135207"/>
              <a:ext cx="2008330" cy="3971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COUNT(edge)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874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912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86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7719585" y="53024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4472414" y="3143802"/>
              <a:ext cx="3247171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4472414" y="3927290"/>
              <a:ext cx="3247171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4472414" y="3927290"/>
              <a:ext cx="3247171" cy="162770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164743" y="2449076"/>
            <a:ext cx="8540981" cy="2496613"/>
            <a:chOff x="3193443" y="1788676"/>
            <a:chExt cx="8540981" cy="24966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8" y="20652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084610" y="20951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2855762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03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3238C7-04F6-AE4D-A17C-8BE1BD330359}"/>
              </a:ext>
            </a:extLst>
          </p:cNvPr>
          <p:cNvGrpSpPr/>
          <p:nvPr/>
        </p:nvGrpSpPr>
        <p:grpSpPr>
          <a:xfrm>
            <a:off x="2256749" y="2197932"/>
            <a:ext cx="7480127" cy="2221668"/>
            <a:chOff x="2244049" y="1994732"/>
            <a:chExt cx="7480127" cy="2221668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199390C6-F9C3-A446-99A9-D053744659A6}"/>
                </a:ext>
              </a:extLst>
            </p:cNvPr>
            <p:cNvSpPr/>
            <p:nvPr/>
          </p:nvSpPr>
          <p:spPr>
            <a:xfrm>
              <a:off x="2244049" y="211388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E5D8A09C-BEA0-174C-A2F1-86D72685D88F}"/>
                </a:ext>
              </a:extLst>
            </p:cNvPr>
            <p:cNvSpPr/>
            <p:nvPr/>
          </p:nvSpPr>
          <p:spPr>
            <a:xfrm>
              <a:off x="2244049" y="261903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1" name="直线箭头连接符 6" descr="jytjh">
              <a:extLst>
                <a:ext uri="{FF2B5EF4-FFF2-40B4-BE49-F238E27FC236}">
                  <a16:creationId xmlns:a16="http://schemas.microsoft.com/office/drawing/2014/main" id="{70681E98-EBB5-A347-86F5-40B65325BE26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4360527" y="2366461"/>
              <a:ext cx="32471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052490E-72DC-F94A-AEE5-5F71EBC916EF}"/>
                </a:ext>
              </a:extLst>
            </p:cNvPr>
            <p:cNvSpPr txBox="1"/>
            <p:nvPr/>
          </p:nvSpPr>
          <p:spPr>
            <a:xfrm>
              <a:off x="4663019" y="1994732"/>
              <a:ext cx="2421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3D6A678A-9DD3-A24D-A788-921599378DB1}"/>
                </a:ext>
              </a:extLst>
            </p:cNvPr>
            <p:cNvSpPr/>
            <p:nvPr/>
          </p:nvSpPr>
          <p:spPr>
            <a:xfrm>
              <a:off x="4773577" y="3222319"/>
              <a:ext cx="2421069" cy="994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 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12A2941B-C473-B24D-8C94-EAF61C372AAF}"/>
                </a:ext>
              </a:extLst>
            </p:cNvPr>
            <p:cNvSpPr/>
            <p:nvPr/>
          </p:nvSpPr>
          <p:spPr>
            <a:xfrm>
              <a:off x="7607699" y="211388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2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56DBFC-65A7-6A4F-B297-BC1311EE6744}"/>
              </a:ext>
            </a:extLst>
          </p:cNvPr>
          <p:cNvGrpSpPr/>
          <p:nvPr/>
        </p:nvGrpSpPr>
        <p:grpSpPr>
          <a:xfrm>
            <a:off x="2110191" y="1966098"/>
            <a:ext cx="8540981" cy="3676895"/>
            <a:chOff x="3343246" y="1827552"/>
            <a:chExt cx="8540981" cy="3676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3873673" y="1827552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3873673" y="2332699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150" y="2332699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6292642" y="200049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6738636" y="4250086"/>
              <a:ext cx="1750199" cy="12543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9237323" y="1830744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9237323" y="2335891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4B044064-6BCA-7642-BE1A-43EFF84DD6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2332699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2337061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 descr="jytjh">
              <a:extLst>
                <a:ext uri="{FF2B5EF4-FFF2-40B4-BE49-F238E27FC236}">
                  <a16:creationId xmlns:a16="http://schemas.microsoft.com/office/drawing/2014/main" id="{451CF17C-C169-8441-905A-0966FF9C745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3578961"/>
              <a:ext cx="85409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A69BA437-FEDB-D24B-B47F-5C81FE43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2" y="2324153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 descr="jytjh">
              <a:extLst>
                <a:ext uri="{FF2B5EF4-FFF2-40B4-BE49-F238E27FC236}">
                  <a16:creationId xmlns:a16="http://schemas.microsoft.com/office/drawing/2014/main" id="{89D2041A-2D7E-BB48-967D-2EB30F0F4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3081" y="2332699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6292642" y="3254857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4274855"/>
            <a:chOff x="3193443" y="1788676"/>
            <a:chExt cx="8540981" cy="4274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4286232"/>
              <a:ext cx="2427922" cy="17772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8EAB91D-D2E3-0D4A-8578-F4A0FAD256AC}"/>
              </a:ext>
            </a:extLst>
          </p:cNvPr>
          <p:cNvGrpSpPr/>
          <p:nvPr/>
        </p:nvGrpSpPr>
        <p:grpSpPr>
          <a:xfrm>
            <a:off x="2355937" y="1503297"/>
            <a:ext cx="7480125" cy="4523800"/>
            <a:chOff x="1058490" y="1274697"/>
            <a:chExt cx="7480125" cy="4523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1058490" y="29409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3174967" y="1527271"/>
              <a:ext cx="3247171" cy="19017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420173" y="207660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877739" y="4499030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6422138" y="12746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6422138" y="20784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6422138" y="28821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6422138" y="36858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6422138" y="44896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7660E163-697A-5A46-91E2-5FD8E06CB085}"/>
                </a:ext>
              </a:extLst>
            </p:cNvPr>
            <p:cNvSpPr/>
            <p:nvPr/>
          </p:nvSpPr>
          <p:spPr>
            <a:xfrm>
              <a:off x="6422138" y="529335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3174966" y="2331002"/>
              <a:ext cx="3247172" cy="11151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74965" y="3134733"/>
              <a:ext cx="3247173" cy="311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174964" y="3429001"/>
              <a:ext cx="3247174" cy="509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3174963" y="3453195"/>
              <a:ext cx="3247175" cy="1289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554059AA-EF23-294C-ABDE-508BBEEAAFC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74962" y="3443255"/>
              <a:ext cx="3247176" cy="21026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2452E34F-7C4D-0847-9F03-1BD510276B93}"/>
                </a:ext>
              </a:extLst>
            </p:cNvPr>
            <p:cNvSpPr txBox="1"/>
            <p:nvPr/>
          </p:nvSpPr>
          <p:spPr>
            <a:xfrm>
              <a:off x="3660309" y="4056806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4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8518556" cy="3943567"/>
            <a:chOff x="2222320" y="1748017"/>
            <a:chExt cx="8518556" cy="3943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349487" y="1771227"/>
              <a:ext cx="2510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233856" y="4946664"/>
              <a:ext cx="1900972" cy="744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928462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928462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928462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928462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2248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224882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0" y="1748017"/>
              <a:ext cx="25100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0" y="4958095"/>
              <a:ext cx="1900973" cy="7334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34900</TotalTime>
  <Words>1585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857</cp:revision>
  <cp:lastPrinted>2021-05-18T09:36:44Z</cp:lastPrinted>
  <dcterms:created xsi:type="dcterms:W3CDTF">2020-11-03T03:20:46Z</dcterms:created>
  <dcterms:modified xsi:type="dcterms:W3CDTF">2022-09-21T15:33:03Z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