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3" r:id="rId2"/>
    <p:sldId id="404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18" r:id="rId13"/>
    <p:sldId id="419" r:id="rId14"/>
    <p:sldId id="4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04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5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BEECD5-C92B-9F40-9501-BAC6DBFBD105}"/>
              </a:ext>
            </a:extLst>
          </p:cNvPr>
          <p:cNvGrpSpPr/>
          <p:nvPr/>
        </p:nvGrpSpPr>
        <p:grpSpPr>
          <a:xfrm>
            <a:off x="4621180" y="1572904"/>
            <a:ext cx="2977350" cy="4396268"/>
            <a:chOff x="4607325" y="1572904"/>
            <a:chExt cx="2977350" cy="4396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4607325" y="4048134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4728826" y="1572904"/>
              <a:ext cx="2734348" cy="1644373"/>
              <a:chOff x="9132408" y="3125108"/>
              <a:chExt cx="2114288" cy="11346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70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0"/>
              <a:endCxn id="16" idx="2"/>
            </p:cNvCxnSpPr>
            <p:nvPr/>
          </p:nvCxnSpPr>
          <p:spPr>
            <a:xfrm flipV="1">
              <a:off x="6096000" y="3217277"/>
              <a:ext cx="0" cy="830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776129" y="3450160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3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companyId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48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pid1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9A4E5B-A475-834B-82FA-485CA8E1E899}"/>
              </a:ext>
            </a:extLst>
          </p:cNvPr>
          <p:cNvGrpSpPr/>
          <p:nvPr/>
        </p:nvGrpSpPr>
        <p:grpSpPr>
          <a:xfrm>
            <a:off x="4607325" y="1690688"/>
            <a:ext cx="2977350" cy="4396268"/>
            <a:chOff x="1981200" y="1572904"/>
            <a:chExt cx="2977350" cy="4396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4048134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5" y="4336653"/>
                <a:ext cx="1803117" cy="895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2041951" y="1572904"/>
              <a:ext cx="2855850" cy="1644373"/>
              <a:chOff x="9085433" y="3125108"/>
              <a:chExt cx="2208237" cy="11346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5433" y="3125108"/>
                <a:ext cx="2208234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085435" y="3553613"/>
                <a:ext cx="2208235" cy="70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0"/>
              <a:endCxn id="16" idx="2"/>
            </p:cNvCxnSpPr>
            <p:nvPr/>
          </p:nvCxnSpPr>
          <p:spPr>
            <a:xfrm flipV="1">
              <a:off x="3469875" y="3217277"/>
              <a:ext cx="3" cy="830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3150004" y="3450160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5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B181343-37A4-8342-B983-6E5913EF0187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297"/>
              <a:ext cx="2977350" cy="1064696"/>
              <a:chOff x="1488974" y="3906297"/>
              <a:chExt cx="1803118" cy="73466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1" y="2364300"/>
              <a:ext cx="2977350" cy="1404137"/>
              <a:chOff x="9132407" y="3125108"/>
              <a:chExt cx="2302185" cy="968889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34876</TotalTime>
  <Words>196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Microsoft Office User</cp:lastModifiedBy>
  <cp:revision>847</cp:revision>
  <cp:lastPrinted>2021-05-18T09:36:44Z</cp:lastPrinted>
  <dcterms:created xsi:type="dcterms:W3CDTF">2020-11-03T03:20:46Z</dcterms:created>
  <dcterms:modified xsi:type="dcterms:W3CDTF">2022-03-30T06:22:10Z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