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74" r:id="rId2"/>
    <p:sldId id="375" r:id="rId3"/>
    <p:sldId id="371" r:id="rId4"/>
    <p:sldId id="388" r:id="rId5"/>
    <p:sldId id="389" r:id="rId6"/>
    <p:sldId id="390" r:id="rId7"/>
    <p:sldId id="391" r:id="rId8"/>
    <p:sldId id="392" r:id="rId9"/>
    <p:sldId id="393" r:id="rId10"/>
    <p:sldId id="396" r:id="rId11"/>
    <p:sldId id="395" r:id="rId12"/>
    <p:sldId id="397" r:id="rId13"/>
    <p:sldId id="399" r:id="rId14"/>
    <p:sldId id="401" r:id="rId15"/>
    <p:sldId id="373" r:id="rId16"/>
    <p:sldId id="385" r:id="rId17"/>
    <p:sldId id="372" r:id="rId18"/>
    <p:sldId id="398" r:id="rId19"/>
    <p:sldId id="414" r:id="rId20"/>
    <p:sldId id="363" r:id="rId21"/>
    <p:sldId id="402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C304E-9EA9-44B3-83A5-4400A19A585D}">
          <p14:sldIdLst>
            <p14:sldId id="374"/>
            <p14:sldId id="375"/>
            <p14:sldId id="371"/>
            <p14:sldId id="388"/>
            <p14:sldId id="389"/>
            <p14:sldId id="390"/>
            <p14:sldId id="391"/>
            <p14:sldId id="392"/>
            <p14:sldId id="393"/>
            <p14:sldId id="396"/>
            <p14:sldId id="395"/>
            <p14:sldId id="397"/>
            <p14:sldId id="399"/>
            <p14:sldId id="401"/>
            <p14:sldId id="373"/>
          </p14:sldIdLst>
        </p14:section>
        <p14:section name="simple" id="{578F7E38-4669-8146-AD01-EEFF369B5A48}">
          <p14:sldIdLst>
            <p14:sldId id="385"/>
            <p14:sldId id="372"/>
            <p14:sldId id="398"/>
            <p14:sldId id="414"/>
            <p14:sldId id="363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 autoAdjust="0"/>
    <p:restoredTop sz="96006"/>
  </p:normalViewPr>
  <p:slideViewPr>
    <p:cSldViewPr snapToGrid="0">
      <p:cViewPr varScale="1">
        <p:scale>
          <a:sx n="129" d="100"/>
          <a:sy n="129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BD24-A097-4F9D-85E9-6A2A24CA2D98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92EE1-EB42-416D-BE21-6D6219010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082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0810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508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8526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68014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70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215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388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58752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77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2994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476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848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3D6CA35-EB70-D04F-9064-9A48747BA507}"/>
              </a:ext>
            </a:extLst>
          </p:cNvPr>
          <p:cNvGrpSpPr/>
          <p:nvPr/>
        </p:nvGrpSpPr>
        <p:grpSpPr>
          <a:xfrm>
            <a:off x="987328" y="2880134"/>
            <a:ext cx="9954372" cy="1461422"/>
            <a:chOff x="987328" y="2880134"/>
            <a:chExt cx="9954372" cy="14614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5C53FD7-0C8A-F142-B1DE-2FC79CF3A4AF}"/>
                </a:ext>
              </a:extLst>
            </p:cNvPr>
            <p:cNvSpPr/>
            <p:nvPr/>
          </p:nvSpPr>
          <p:spPr>
            <a:xfrm>
              <a:off x="5109384" y="3077560"/>
              <a:ext cx="1654359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" name="直线箭头连接符 5" descr="jytjh">
              <a:extLst>
                <a:ext uri="{FF2B5EF4-FFF2-40B4-BE49-F238E27FC236}">
                  <a16:creationId xmlns:a16="http://schemas.microsoft.com/office/drawing/2014/main" id="{486AC079-4C75-A04A-B1D5-D8C4C703B4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7801" y="3277822"/>
              <a:ext cx="2461582" cy="194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C070550-81EF-2745-A5EA-019C75F6F423}"/>
                </a:ext>
              </a:extLst>
            </p:cNvPr>
            <p:cNvSpPr txBox="1"/>
            <p:nvPr/>
          </p:nvSpPr>
          <p:spPr>
            <a:xfrm>
              <a:off x="2756934" y="3029439"/>
              <a:ext cx="24615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0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714BCD85-685B-1040-9D68-010210F3E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63742" y="3267260"/>
              <a:ext cx="2208348" cy="174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25CC109-EC9A-7649-93C4-1BFF852F00EE}"/>
                </a:ext>
              </a:extLst>
            </p:cNvPr>
            <p:cNvSpPr/>
            <p:nvPr/>
          </p:nvSpPr>
          <p:spPr>
            <a:xfrm>
              <a:off x="8972089" y="3669837"/>
              <a:ext cx="1969608" cy="6717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1B50ED6-58B5-524F-81D9-6C86F8294A34}"/>
                </a:ext>
              </a:extLst>
            </p:cNvPr>
            <p:cNvSpPr/>
            <p:nvPr/>
          </p:nvSpPr>
          <p:spPr>
            <a:xfrm>
              <a:off x="8972092" y="2880134"/>
              <a:ext cx="1969608" cy="394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medium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Medium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E897511-B61B-2B48-8F2E-6BEB89BF6B59}"/>
                </a:ext>
              </a:extLst>
            </p:cNvPr>
            <p:cNvSpPr/>
            <p:nvPr/>
          </p:nvSpPr>
          <p:spPr>
            <a:xfrm>
              <a:off x="987328" y="2902427"/>
              <a:ext cx="1654359" cy="39485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CC77EE0-06A3-974B-995B-A18597BE8CA8}"/>
                </a:ext>
              </a:extLst>
            </p:cNvPr>
            <p:cNvSpPr/>
            <p:nvPr/>
          </p:nvSpPr>
          <p:spPr>
            <a:xfrm>
              <a:off x="987328" y="3297279"/>
              <a:ext cx="1654359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BD87ED3-36EC-9647-9846-B9494C64D391}"/>
                </a:ext>
              </a:extLst>
            </p:cNvPr>
            <p:cNvSpPr txBox="1"/>
            <p:nvPr/>
          </p:nvSpPr>
          <p:spPr>
            <a:xfrm>
              <a:off x="6748065" y="3005477"/>
              <a:ext cx="22222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signIn</a:t>
              </a:r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endParaRPr kumimoji="1" lang="en-US" altLang="zh-CN" sz="1000" b="1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 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87DB192-2089-434A-9AF8-7E48F63B7A53}"/>
                </a:ext>
              </a:extLst>
            </p:cNvPr>
            <p:cNvSpPr/>
            <p:nvPr/>
          </p:nvSpPr>
          <p:spPr>
            <a:xfrm>
              <a:off x="8972091" y="3274986"/>
              <a:ext cx="1969608" cy="39485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medium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067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5C1717B-54DC-7B43-A483-6AD73A76FA75}"/>
              </a:ext>
            </a:extLst>
          </p:cNvPr>
          <p:cNvGrpSpPr/>
          <p:nvPr/>
        </p:nvGrpSpPr>
        <p:grpSpPr>
          <a:xfrm>
            <a:off x="3040563" y="2074350"/>
            <a:ext cx="4831843" cy="3078930"/>
            <a:chOff x="3040563" y="2074350"/>
            <a:chExt cx="4831843" cy="30789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5727700" y="3310218"/>
              <a:ext cx="130023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5541644" y="2074350"/>
              <a:ext cx="2309557" cy="30789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chemeClr val="tx1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712796" y="2371062"/>
              <a:ext cx="131514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up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712796" y="4547111"/>
              <a:ext cx="133570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down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48" idx="2"/>
              <a:endCxn id="25" idx="0"/>
            </p:cNvCxnSpPr>
            <p:nvPr/>
          </p:nvCxnSpPr>
          <p:spPr>
            <a:xfrm>
              <a:off x="6370367" y="2876209"/>
              <a:ext cx="7452" cy="4340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2"/>
              <a:endCxn id="51" idx="0"/>
            </p:cNvCxnSpPr>
            <p:nvPr/>
          </p:nvCxnSpPr>
          <p:spPr>
            <a:xfrm>
              <a:off x="6377819" y="3815365"/>
              <a:ext cx="2829" cy="7317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13">
              <a:extLst>
                <a:ext uri="{FF2B5EF4-FFF2-40B4-BE49-F238E27FC236}">
                  <a16:creationId xmlns:a16="http://schemas.microsoft.com/office/drawing/2014/main" id="{1E3659B7-2F02-C149-A6C5-A0559EDC088A}"/>
                </a:ext>
              </a:extLst>
            </p:cNvPr>
            <p:cNvSpPr/>
            <p:nvPr/>
          </p:nvSpPr>
          <p:spPr>
            <a:xfrm>
              <a:off x="3040563" y="3305316"/>
              <a:ext cx="1300238" cy="47822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4340801" y="3544428"/>
              <a:ext cx="1386899" cy="183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4355703" y="321442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" name="Elbow Connector 5">
              <a:extLst>
                <a:ext uri="{FF2B5EF4-FFF2-40B4-BE49-F238E27FC236}">
                  <a16:creationId xmlns:a16="http://schemas.microsoft.com/office/drawing/2014/main" id="{92C70FC3-B073-A247-8F2E-C40A88067225}"/>
                </a:ext>
              </a:extLst>
            </p:cNvPr>
            <p:cNvCxnSpPr>
              <a:cxnSpLocks/>
              <a:stCxn id="25" idx="2"/>
              <a:endCxn id="28" idx="2"/>
            </p:cNvCxnSpPr>
            <p:nvPr/>
          </p:nvCxnSpPr>
          <p:spPr>
            <a:xfrm rot="5400000" flipH="1">
              <a:off x="5018338" y="2455884"/>
              <a:ext cx="31826" cy="2687137"/>
            </a:xfrm>
            <a:prstGeom prst="bentConnector3">
              <a:avLst>
                <a:gd name="adj1" fmla="val -71828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12">
              <a:extLst>
                <a:ext uri="{FF2B5EF4-FFF2-40B4-BE49-F238E27FC236}">
                  <a16:creationId xmlns:a16="http://schemas.microsoft.com/office/drawing/2014/main" id="{D3269A23-EFD9-8D42-8CEA-47700EF9F2D8}"/>
                </a:ext>
              </a:extLst>
            </p:cNvPr>
            <p:cNvSpPr txBox="1"/>
            <p:nvPr/>
          </p:nvSpPr>
          <p:spPr>
            <a:xfrm>
              <a:off x="6349391" y="292700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  <p:sp>
          <p:nvSpPr>
            <p:cNvPr id="70" name="文本框 12">
              <a:extLst>
                <a:ext uri="{FF2B5EF4-FFF2-40B4-BE49-F238E27FC236}">
                  <a16:creationId xmlns:a16="http://schemas.microsoft.com/office/drawing/2014/main" id="{AB36CA97-DDE3-8743-9AAC-17DE50C42ED3}"/>
                </a:ext>
              </a:extLst>
            </p:cNvPr>
            <p:cNvSpPr txBox="1"/>
            <p:nvPr/>
          </p:nvSpPr>
          <p:spPr>
            <a:xfrm>
              <a:off x="4327965" y="3661476"/>
              <a:ext cx="13570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repay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71" name="文本框 12">
              <a:extLst>
                <a:ext uri="{FF2B5EF4-FFF2-40B4-BE49-F238E27FC236}">
                  <a16:creationId xmlns:a16="http://schemas.microsoft.com/office/drawing/2014/main" id="{56BBE84B-A991-B44B-B117-7D2F7F671A37}"/>
                </a:ext>
              </a:extLst>
            </p:cNvPr>
            <p:cNvSpPr txBox="1"/>
            <p:nvPr/>
          </p:nvSpPr>
          <p:spPr>
            <a:xfrm>
              <a:off x="6349390" y="3991638"/>
              <a:ext cx="15230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21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2A4C720-5CFB-DA49-9BC6-8F27E3AB3402}"/>
              </a:ext>
            </a:extLst>
          </p:cNvPr>
          <p:cNvGrpSpPr/>
          <p:nvPr/>
        </p:nvGrpSpPr>
        <p:grpSpPr>
          <a:xfrm>
            <a:off x="2025736" y="1494745"/>
            <a:ext cx="8743864" cy="4312823"/>
            <a:chOff x="2025736" y="1494745"/>
            <a:chExt cx="8743864" cy="4312823"/>
          </a:xfrm>
        </p:grpSpPr>
        <p:sp>
          <p:nvSpPr>
            <p:cNvPr id="33" name="矩形 10">
              <a:extLst>
                <a:ext uri="{FF2B5EF4-FFF2-40B4-BE49-F238E27FC236}">
                  <a16:creationId xmlns:a16="http://schemas.microsoft.com/office/drawing/2014/main" id="{D6606C0A-E1D8-5248-9834-B2095296BE75}"/>
                </a:ext>
              </a:extLst>
            </p:cNvPr>
            <p:cNvSpPr/>
            <p:nvPr/>
          </p:nvSpPr>
          <p:spPr>
            <a:xfrm>
              <a:off x="5257799" y="3674716"/>
              <a:ext cx="1589514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n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4" name="直线箭头连接符 11" descr="jytjh">
              <a:extLst>
                <a:ext uri="{FF2B5EF4-FFF2-40B4-BE49-F238E27FC236}">
                  <a16:creationId xmlns:a16="http://schemas.microsoft.com/office/drawing/2014/main" id="{53AE606C-C9E8-DA4E-8CAD-6E5BBA75C692}"/>
                </a:ext>
              </a:extLst>
            </p:cNvPr>
            <p:cNvCxnSpPr>
              <a:cxnSpLocks/>
              <a:stCxn id="33" idx="3"/>
              <a:endCxn id="37" idx="1"/>
            </p:cNvCxnSpPr>
            <p:nvPr/>
          </p:nvCxnSpPr>
          <p:spPr>
            <a:xfrm flipV="1">
              <a:off x="6847313" y="2340071"/>
              <a:ext cx="2434372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6279720" y="1864206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7" name="矩形 14">
              <a:extLst>
                <a:ext uri="{FF2B5EF4-FFF2-40B4-BE49-F238E27FC236}">
                  <a16:creationId xmlns:a16="http://schemas.microsoft.com/office/drawing/2014/main" id="{35E7F655-5F5D-E548-9531-F54B2DE14ED9}"/>
                </a:ext>
              </a:extLst>
            </p:cNvPr>
            <p:cNvSpPr/>
            <p:nvPr/>
          </p:nvSpPr>
          <p:spPr>
            <a:xfrm>
              <a:off x="9281685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9281685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9281685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9281685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m2: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33" idx="3"/>
              <a:endCxn id="48" idx="1"/>
            </p:cNvCxnSpPr>
            <p:nvPr/>
          </p:nvCxnSpPr>
          <p:spPr>
            <a:xfrm flipV="1">
              <a:off x="6847313" y="3143802"/>
              <a:ext cx="2434372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847313" y="3927290"/>
              <a:ext cx="2434372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33" idx="3"/>
              <a:endCxn id="50" idx="1"/>
            </p:cNvCxnSpPr>
            <p:nvPr/>
          </p:nvCxnSpPr>
          <p:spPr>
            <a:xfrm>
              <a:off x="6847313" y="3927290"/>
              <a:ext cx="2434372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33" idx="3"/>
              <a:endCxn id="51" idx="1"/>
            </p:cNvCxnSpPr>
            <p:nvPr/>
          </p:nvCxnSpPr>
          <p:spPr>
            <a:xfrm>
              <a:off x="6847313" y="3927290"/>
              <a:ext cx="2434372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12">
              <a:extLst>
                <a:ext uri="{FF2B5EF4-FFF2-40B4-BE49-F238E27FC236}">
                  <a16:creationId xmlns:a16="http://schemas.microsoft.com/office/drawing/2014/main" id="{6AA0A9DD-102C-5F4C-8A51-8BA06E6127A4}"/>
                </a:ext>
              </a:extLst>
            </p:cNvPr>
            <p:cNvSpPr txBox="1"/>
            <p:nvPr/>
          </p:nvSpPr>
          <p:spPr>
            <a:xfrm>
              <a:off x="9774602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7" name="矩形 14">
              <a:extLst>
                <a:ext uri="{FF2B5EF4-FFF2-40B4-BE49-F238E27FC236}">
                  <a16:creationId xmlns:a16="http://schemas.microsoft.com/office/drawing/2014/main" id="{B318015F-D06D-234A-B239-8EE137A9F49C}"/>
                </a:ext>
              </a:extLst>
            </p:cNvPr>
            <p:cNvSpPr/>
            <p:nvPr/>
          </p:nvSpPr>
          <p:spPr>
            <a:xfrm>
              <a:off x="2025736" y="2087497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矩形 14">
              <a:extLst>
                <a:ext uri="{FF2B5EF4-FFF2-40B4-BE49-F238E27FC236}">
                  <a16:creationId xmlns:a16="http://schemas.microsoft.com/office/drawing/2014/main" id="{BBEADF34-B8F8-C74D-94D7-A3375AB297F0}"/>
                </a:ext>
              </a:extLst>
            </p:cNvPr>
            <p:cNvSpPr/>
            <p:nvPr/>
          </p:nvSpPr>
          <p:spPr>
            <a:xfrm>
              <a:off x="2025736" y="2891228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AEED99F-BC9B-8344-939D-74EF770693DD}"/>
                </a:ext>
              </a:extLst>
            </p:cNvPr>
            <p:cNvSpPr/>
            <p:nvPr/>
          </p:nvSpPr>
          <p:spPr>
            <a:xfrm>
              <a:off x="2025736" y="4498690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矩形 14">
              <a:extLst>
                <a:ext uri="{FF2B5EF4-FFF2-40B4-BE49-F238E27FC236}">
                  <a16:creationId xmlns:a16="http://schemas.microsoft.com/office/drawing/2014/main" id="{E6242A3D-8EC0-0C41-A884-1BF0712D9D5E}"/>
                </a:ext>
              </a:extLst>
            </p:cNvPr>
            <p:cNvSpPr/>
            <p:nvPr/>
          </p:nvSpPr>
          <p:spPr>
            <a:xfrm>
              <a:off x="2025736" y="5302421"/>
              <a:ext cx="1487915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m1: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文本框 12">
              <a:extLst>
                <a:ext uri="{FF2B5EF4-FFF2-40B4-BE49-F238E27FC236}">
                  <a16:creationId xmlns:a16="http://schemas.microsoft.com/office/drawing/2014/main" id="{6DDD90BC-64C0-D449-B08F-3CEFDC6D5F55}"/>
                </a:ext>
              </a:extLst>
            </p:cNvPr>
            <p:cNvSpPr txBox="1"/>
            <p:nvPr/>
          </p:nvSpPr>
          <p:spPr>
            <a:xfrm>
              <a:off x="2518653" y="3645023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73EB140C-75A1-3E4F-8D6F-9592EE6B65C1}"/>
                </a:ext>
              </a:extLst>
            </p:cNvPr>
            <p:cNvCxnSpPr>
              <a:cxnSpLocks/>
              <a:stCxn id="27" idx="3"/>
              <a:endCxn id="33" idx="1"/>
            </p:cNvCxnSpPr>
            <p:nvPr/>
          </p:nvCxnSpPr>
          <p:spPr>
            <a:xfrm>
              <a:off x="3513651" y="2340071"/>
              <a:ext cx="1744148" cy="158721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11" descr="jytjh">
              <a:extLst>
                <a:ext uri="{FF2B5EF4-FFF2-40B4-BE49-F238E27FC236}">
                  <a16:creationId xmlns:a16="http://schemas.microsoft.com/office/drawing/2014/main" id="{79E0FDD6-3A7E-7D48-983D-326B999330C5}"/>
                </a:ext>
              </a:extLst>
            </p:cNvPr>
            <p:cNvCxnSpPr>
              <a:cxnSpLocks/>
              <a:stCxn id="28" idx="3"/>
              <a:endCxn id="33" idx="1"/>
            </p:cNvCxnSpPr>
            <p:nvPr/>
          </p:nvCxnSpPr>
          <p:spPr>
            <a:xfrm>
              <a:off x="3513651" y="3143802"/>
              <a:ext cx="1744148" cy="7834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2556E44C-94A0-DC48-B3D5-C6D5268ABB09}"/>
                </a:ext>
              </a:extLst>
            </p:cNvPr>
            <p:cNvCxnSpPr>
              <a:cxnSpLocks/>
              <a:stCxn id="29" idx="3"/>
              <a:endCxn id="33" idx="1"/>
            </p:cNvCxnSpPr>
            <p:nvPr/>
          </p:nvCxnSpPr>
          <p:spPr>
            <a:xfrm flipV="1">
              <a:off x="3513651" y="3927290"/>
              <a:ext cx="1744148" cy="8239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0FA3A650-E9DB-5E41-92E5-0A258A9FF64C}"/>
                </a:ext>
              </a:extLst>
            </p:cNvPr>
            <p:cNvCxnSpPr>
              <a:cxnSpLocks/>
              <a:stCxn id="30" idx="3"/>
              <a:endCxn id="33" idx="1"/>
            </p:cNvCxnSpPr>
            <p:nvPr/>
          </p:nvCxnSpPr>
          <p:spPr>
            <a:xfrm flipV="1">
              <a:off x="3513651" y="3927290"/>
              <a:ext cx="1744148" cy="1627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11" descr="jytjh">
              <a:extLst>
                <a:ext uri="{FF2B5EF4-FFF2-40B4-BE49-F238E27FC236}">
                  <a16:creationId xmlns:a16="http://schemas.microsoft.com/office/drawing/2014/main" id="{18E69EA1-CDE7-544F-85C4-832F971E834F}"/>
                </a:ext>
              </a:extLst>
            </p:cNvPr>
            <p:cNvCxnSpPr>
              <a:cxnSpLocks/>
            </p:cNvCxnSpPr>
            <p:nvPr/>
          </p:nvCxnSpPr>
          <p:spPr>
            <a:xfrm>
              <a:off x="3513650" y="3927289"/>
              <a:ext cx="16904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8">
              <a:extLst>
                <a:ext uri="{FF2B5EF4-FFF2-40B4-BE49-F238E27FC236}">
                  <a16:creationId xmlns:a16="http://schemas.microsoft.com/office/drawing/2014/main" id="{EFE55D9A-1260-FE49-93A3-4A7A997017FF}"/>
                </a:ext>
              </a:extLst>
            </p:cNvPr>
            <p:cNvSpPr/>
            <p:nvPr/>
          </p:nvSpPr>
          <p:spPr>
            <a:xfrm>
              <a:off x="4296996" y="5171684"/>
              <a:ext cx="4114800" cy="5966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WHEN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COUNT(e1)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AND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COUNT(e2)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$n2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COLLECT(n)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larges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DEE89950-8C1D-F640-994F-E1401CC37E65}"/>
                </a:ext>
              </a:extLst>
            </p:cNvPr>
            <p:cNvSpPr txBox="1"/>
            <p:nvPr/>
          </p:nvSpPr>
          <p:spPr>
            <a:xfrm>
              <a:off x="3413425" y="1494745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82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71624D7-9AB3-7C44-B677-8569C63359B9}"/>
              </a:ext>
            </a:extLst>
          </p:cNvPr>
          <p:cNvGrpSpPr/>
          <p:nvPr/>
        </p:nvGrpSpPr>
        <p:grpSpPr>
          <a:xfrm>
            <a:off x="2355938" y="1259509"/>
            <a:ext cx="7480124" cy="4543309"/>
            <a:chOff x="2355938" y="1259509"/>
            <a:chExt cx="7480124" cy="45433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BC7FCA0-07F7-874A-8CE2-9DF74021F514}"/>
                </a:ext>
              </a:extLst>
            </p:cNvPr>
            <p:cNvGrpSpPr/>
            <p:nvPr/>
          </p:nvGrpSpPr>
          <p:grpSpPr>
            <a:xfrm>
              <a:off x="2355938" y="1259509"/>
              <a:ext cx="7480124" cy="4543309"/>
              <a:chOff x="2355938" y="1259509"/>
              <a:chExt cx="7480124" cy="4543309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2355938" y="2087497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p1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 1}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53AE606C-C9E8-DA4E-8CAD-6E5BBA75C692}"/>
                  </a:ext>
                </a:extLst>
              </p:cNvPr>
              <p:cNvCxnSpPr>
                <a:cxnSpLocks/>
                <a:stCxn id="33" idx="3"/>
                <a:endCxn id="37" idx="1"/>
              </p:cNvCxnSpPr>
              <p:nvPr/>
            </p:nvCxnSpPr>
            <p:spPr>
              <a:xfrm flipV="1">
                <a:off x="4472415" y="2319715"/>
                <a:ext cx="3247170" cy="52550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4657792" y="190841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r1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37" name="矩形 14">
                <a:extLst>
                  <a:ext uri="{FF2B5EF4-FFF2-40B4-BE49-F238E27FC236}">
                    <a16:creationId xmlns:a16="http://schemas.microsoft.com/office/drawing/2014/main" id="{35E7F655-5F5D-E548-9531-F54B2DE14ED9}"/>
                  </a:ext>
                </a:extLst>
              </p:cNvPr>
              <p:cNvSpPr/>
              <p:nvPr/>
            </p:nvSpPr>
            <p:spPr>
              <a:xfrm>
                <a:off x="7719585" y="206714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7719585" y="2874773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7719585" y="3682405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7719585" y="4490037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33" idx="3"/>
                <a:endCxn id="48" idx="1"/>
              </p:cNvCxnSpPr>
              <p:nvPr/>
            </p:nvCxnSpPr>
            <p:spPr>
              <a:xfrm>
                <a:off x="4472415" y="2845218"/>
                <a:ext cx="3247170" cy="282129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33" idx="3"/>
                <a:endCxn id="49" idx="1"/>
              </p:cNvCxnSpPr>
              <p:nvPr/>
            </p:nvCxnSpPr>
            <p:spPr>
              <a:xfrm>
                <a:off x="4472415" y="2845218"/>
                <a:ext cx="3247170" cy="108976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33" idx="3"/>
                <a:endCxn id="50" idx="1"/>
              </p:cNvCxnSpPr>
              <p:nvPr/>
            </p:nvCxnSpPr>
            <p:spPr>
              <a:xfrm>
                <a:off x="4472415" y="2845218"/>
                <a:ext cx="3247170" cy="1897393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8C511870-91DF-0744-B0DE-9F2B81FB2F99}"/>
                  </a:ext>
                </a:extLst>
              </p:cNvPr>
              <p:cNvGrpSpPr/>
              <p:nvPr/>
            </p:nvGrpSpPr>
            <p:grpSpPr>
              <a:xfrm>
                <a:off x="2355938" y="399116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6" name="矩形 9">
                  <a:extLst>
                    <a:ext uri="{FF2B5EF4-FFF2-40B4-BE49-F238E27FC236}">
                      <a16:creationId xmlns:a16="http://schemas.microsoft.com/office/drawing/2014/main" id="{79F1924C-EA34-184D-86B7-515B7B7DCD5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Person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" name="矩形 10">
                  <a:extLst>
                    <a:ext uri="{FF2B5EF4-FFF2-40B4-BE49-F238E27FC236}">
                      <a16:creationId xmlns:a16="http://schemas.microsoft.com/office/drawing/2014/main" id="{78D946AF-0EE7-C54E-BB30-38F1960ED716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p2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2}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012F6D91-247D-1A4A-922F-0853E7F00CAE}"/>
                  </a:ext>
                </a:extLst>
              </p:cNvPr>
              <p:cNvCxnSpPr>
                <a:cxnSpLocks/>
                <a:stCxn id="27" idx="3"/>
                <a:endCxn id="50" idx="1"/>
              </p:cNvCxnSpPr>
              <p:nvPr/>
            </p:nvCxnSpPr>
            <p:spPr>
              <a:xfrm flipV="1">
                <a:off x="4472415" y="4742611"/>
                <a:ext cx="3247170" cy="6278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线箭头连接符 11" descr="jytjh">
                <a:extLst>
                  <a:ext uri="{FF2B5EF4-FFF2-40B4-BE49-F238E27FC236}">
                    <a16:creationId xmlns:a16="http://schemas.microsoft.com/office/drawing/2014/main" id="{7634C593-AE2A-2943-BF29-BA3FB8407E02}"/>
                  </a:ext>
                </a:extLst>
              </p:cNvPr>
              <p:cNvCxnSpPr>
                <a:cxnSpLocks/>
                <a:stCxn id="27" idx="3"/>
                <a:endCxn id="49" idx="1"/>
              </p:cNvCxnSpPr>
              <p:nvPr/>
            </p:nvCxnSpPr>
            <p:spPr>
              <a:xfrm flipV="1">
                <a:off x="4472415" y="3934979"/>
                <a:ext cx="3247170" cy="81391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7EB022E3-A0BB-1A4D-9081-E5C339FB86D7}"/>
                  </a:ext>
                </a:extLst>
              </p:cNvPr>
              <p:cNvSpPr/>
              <p:nvPr/>
            </p:nvSpPr>
            <p:spPr>
              <a:xfrm>
                <a:off x="7719585" y="5297671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051970ED-1589-F341-A60D-8F6896F711D7}"/>
                  </a:ext>
                </a:extLst>
              </p:cNvPr>
              <p:cNvSpPr/>
              <p:nvPr/>
            </p:nvSpPr>
            <p:spPr>
              <a:xfrm>
                <a:off x="7719585" y="1259509"/>
                <a:ext cx="2116477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m: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33" idx="3"/>
                <a:endCxn id="40" idx="1"/>
              </p:cNvCxnSpPr>
              <p:nvPr/>
            </p:nvCxnSpPr>
            <p:spPr>
              <a:xfrm flipV="1">
                <a:off x="4472415" y="1512083"/>
                <a:ext cx="3247170" cy="1333135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线箭头连接符 11" descr="jytjh">
                <a:extLst>
                  <a:ext uri="{FF2B5EF4-FFF2-40B4-BE49-F238E27FC236}">
                    <a16:creationId xmlns:a16="http://schemas.microsoft.com/office/drawing/2014/main" id="{44AA5E25-C09E-F64B-A93A-5573FEBE7619}"/>
                  </a:ext>
                </a:extLst>
              </p:cNvPr>
              <p:cNvCxnSpPr>
                <a:cxnSpLocks/>
                <a:stCxn id="27" idx="3"/>
                <a:endCxn id="39" idx="1"/>
              </p:cNvCxnSpPr>
              <p:nvPr/>
            </p:nvCxnSpPr>
            <p:spPr>
              <a:xfrm>
                <a:off x="4472415" y="4748889"/>
                <a:ext cx="3247170" cy="801356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BDB6A3FE-02BC-3F48-AFAD-6B6F692BB56C}"/>
                  </a:ext>
                </a:extLst>
              </p:cNvPr>
              <p:cNvCxnSpPr>
                <a:cxnSpLocks/>
                <a:stCxn id="27" idx="3"/>
                <a:endCxn id="48" idx="1"/>
              </p:cNvCxnSpPr>
              <p:nvPr/>
            </p:nvCxnSpPr>
            <p:spPr>
              <a:xfrm flipV="1">
                <a:off x="4472415" y="3127347"/>
                <a:ext cx="3247170" cy="1621542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786FB53E-A7D3-9D45-9254-8085A0735FB1}"/>
                  </a:ext>
                </a:extLst>
              </p:cNvPr>
              <p:cNvSpPr txBox="1"/>
              <p:nvPr/>
            </p:nvSpPr>
            <p:spPr>
              <a:xfrm>
                <a:off x="4657792" y="5114225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r2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</p:grpSp>
        <p:sp>
          <p:nvSpPr>
            <p:cNvPr id="52" name="矩形 8">
              <a:extLst>
                <a:ext uri="{FF2B5EF4-FFF2-40B4-BE49-F238E27FC236}">
                  <a16:creationId xmlns:a16="http://schemas.microsoft.com/office/drawing/2014/main" id="{1EC7D81E-7BEF-A94C-81CC-DCE36B0E82C5}"/>
                </a:ext>
              </a:extLst>
            </p:cNvPr>
            <p:cNvSpPr/>
            <p:nvPr/>
          </p:nvSpPr>
          <p:spPr>
            <a:xfrm>
              <a:off x="4051300" y="3453054"/>
              <a:ext cx="1256295" cy="36608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sim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56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19C8139-E2AD-9942-A813-CA8008DA117E}"/>
              </a:ext>
            </a:extLst>
          </p:cNvPr>
          <p:cNvGrpSpPr/>
          <p:nvPr/>
        </p:nvGrpSpPr>
        <p:grpSpPr>
          <a:xfrm>
            <a:off x="2637461" y="1664941"/>
            <a:ext cx="6493839" cy="4342159"/>
            <a:chOff x="2637461" y="1664941"/>
            <a:chExt cx="6493839" cy="43421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637461" y="2945341"/>
              <a:ext cx="1490039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c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53" name="矩形 9">
              <a:extLst>
                <a:ext uri="{FF2B5EF4-FFF2-40B4-BE49-F238E27FC236}">
                  <a16:creationId xmlns:a16="http://schemas.microsoft.com/office/drawing/2014/main" id="{3B8A6466-4C4C-BB42-9D0C-D89F6D429EBE}"/>
                </a:ext>
              </a:extLst>
            </p:cNvPr>
            <p:cNvSpPr/>
            <p:nvPr/>
          </p:nvSpPr>
          <p:spPr>
            <a:xfrm>
              <a:off x="549910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文本框 12">
              <a:extLst>
                <a:ext uri="{FF2B5EF4-FFF2-40B4-BE49-F238E27FC236}">
                  <a16:creationId xmlns:a16="http://schemas.microsoft.com/office/drawing/2014/main" id="{C7D6FB79-B5C4-7145-890A-26DF8FAC880F}"/>
                </a:ext>
              </a:extLst>
            </p:cNvPr>
            <p:cNvSpPr txBox="1"/>
            <p:nvPr/>
          </p:nvSpPr>
          <p:spPr>
            <a:xfrm>
              <a:off x="4127499" y="1945644"/>
              <a:ext cx="124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AF80B20C-3B62-6141-B0F6-AA4ACCD3D108}"/>
                </a:ext>
              </a:extLst>
            </p:cNvPr>
            <p:cNvCxnSpPr>
              <a:cxnSpLocks/>
              <a:stCxn id="53" idx="1"/>
              <a:endCxn id="25" idx="3"/>
            </p:cNvCxnSpPr>
            <p:nvPr/>
          </p:nvCxnSpPr>
          <p:spPr>
            <a:xfrm flipH="1">
              <a:off x="4127500" y="2198218"/>
              <a:ext cx="1371600" cy="99969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5368865" y="1664941"/>
              <a:ext cx="3762435" cy="434215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E3E9F3B6-7370-D543-9C1E-88DB5EDB6374}"/>
                </a:ext>
              </a:extLst>
            </p:cNvPr>
            <p:cNvSpPr/>
            <p:nvPr/>
          </p:nvSpPr>
          <p:spPr>
            <a:xfrm>
              <a:off x="549910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1" name="直线箭头连接符 11" descr="jytjh">
              <a:extLst>
                <a:ext uri="{FF2B5EF4-FFF2-40B4-BE49-F238E27FC236}">
                  <a16:creationId xmlns:a16="http://schemas.microsoft.com/office/drawing/2014/main" id="{949018B8-A992-9F4F-827F-D79600088081}"/>
                </a:ext>
              </a:extLst>
            </p:cNvPr>
            <p:cNvCxnSpPr>
              <a:cxnSpLocks/>
              <a:stCxn id="30" idx="1"/>
              <a:endCxn id="25" idx="3"/>
            </p:cNvCxnSpPr>
            <p:nvPr/>
          </p:nvCxnSpPr>
          <p:spPr>
            <a:xfrm flipH="1">
              <a:off x="4127500" y="3072136"/>
              <a:ext cx="1371600" cy="1257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9">
              <a:extLst>
                <a:ext uri="{FF2B5EF4-FFF2-40B4-BE49-F238E27FC236}">
                  <a16:creationId xmlns:a16="http://schemas.microsoft.com/office/drawing/2014/main" id="{1ACBDB05-0854-7344-8A31-A38B2C0B2204}"/>
                </a:ext>
              </a:extLst>
            </p:cNvPr>
            <p:cNvSpPr/>
            <p:nvPr/>
          </p:nvSpPr>
          <p:spPr>
            <a:xfrm>
              <a:off x="549910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矩形 9">
              <a:extLst>
                <a:ext uri="{FF2B5EF4-FFF2-40B4-BE49-F238E27FC236}">
                  <a16:creationId xmlns:a16="http://schemas.microsoft.com/office/drawing/2014/main" id="{08B4DC78-01A0-8246-B221-4A803B37FB1B}"/>
                </a:ext>
              </a:extLst>
            </p:cNvPr>
            <p:cNvSpPr/>
            <p:nvPr/>
          </p:nvSpPr>
          <p:spPr>
            <a:xfrm>
              <a:off x="549910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9" name="直线箭头连接符 11" descr="jytjh">
              <a:extLst>
                <a:ext uri="{FF2B5EF4-FFF2-40B4-BE49-F238E27FC236}">
                  <a16:creationId xmlns:a16="http://schemas.microsoft.com/office/drawing/2014/main" id="{56B1190C-08BA-AD44-A59C-BF1603C37304}"/>
                </a:ext>
              </a:extLst>
            </p:cNvPr>
            <p:cNvCxnSpPr>
              <a:cxnSpLocks/>
              <a:stCxn id="34" idx="1"/>
              <a:endCxn id="25" idx="3"/>
            </p:cNvCxnSpPr>
            <p:nvPr/>
          </p:nvCxnSpPr>
          <p:spPr>
            <a:xfrm flipH="1" flipV="1">
              <a:off x="4127500" y="3197915"/>
              <a:ext cx="1371600" cy="13291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箭头连接符 11" descr="jytjh">
              <a:extLst>
                <a:ext uri="{FF2B5EF4-FFF2-40B4-BE49-F238E27FC236}">
                  <a16:creationId xmlns:a16="http://schemas.microsoft.com/office/drawing/2014/main" id="{70DE033D-4B42-C345-9C87-9A22041FCE18}"/>
                </a:ext>
              </a:extLst>
            </p:cNvPr>
            <p:cNvCxnSpPr>
              <a:cxnSpLocks/>
              <a:stCxn id="37" idx="1"/>
              <a:endCxn id="25" idx="3"/>
            </p:cNvCxnSpPr>
            <p:nvPr/>
          </p:nvCxnSpPr>
          <p:spPr>
            <a:xfrm flipH="1" flipV="1">
              <a:off x="4127500" y="3197915"/>
              <a:ext cx="1371600" cy="220786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2">
              <a:extLst>
                <a:ext uri="{FF2B5EF4-FFF2-40B4-BE49-F238E27FC236}">
                  <a16:creationId xmlns:a16="http://schemas.microsoft.com/office/drawing/2014/main" id="{22BFFF71-FEEC-BE45-988E-4BF4B76CDCFD}"/>
                </a:ext>
              </a:extLst>
            </p:cNvPr>
            <p:cNvSpPr txBox="1"/>
            <p:nvPr/>
          </p:nvSpPr>
          <p:spPr>
            <a:xfrm>
              <a:off x="588354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51" name="直线箭头连接符 11" descr="jytjh">
              <a:extLst>
                <a:ext uri="{FF2B5EF4-FFF2-40B4-BE49-F238E27FC236}">
                  <a16:creationId xmlns:a16="http://schemas.microsoft.com/office/drawing/2014/main" id="{0CF90ADD-B678-3045-B5C2-DA09377F871E}"/>
                </a:ext>
              </a:extLst>
            </p:cNvPr>
            <p:cNvCxnSpPr>
              <a:cxnSpLocks/>
              <a:stCxn id="50" idx="1"/>
              <a:endCxn id="25" idx="3"/>
            </p:cNvCxnSpPr>
            <p:nvPr/>
          </p:nvCxnSpPr>
          <p:spPr>
            <a:xfrm flipH="1" flipV="1">
              <a:off x="4127500" y="3197915"/>
              <a:ext cx="1756044" cy="6016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矩形 9">
              <a:extLst>
                <a:ext uri="{FF2B5EF4-FFF2-40B4-BE49-F238E27FC236}">
                  <a16:creationId xmlns:a16="http://schemas.microsoft.com/office/drawing/2014/main" id="{BCC846B9-9F97-F94C-A09D-619B4349ECE9}"/>
                </a:ext>
              </a:extLst>
            </p:cNvPr>
            <p:cNvSpPr/>
            <p:nvPr/>
          </p:nvSpPr>
          <p:spPr>
            <a:xfrm>
              <a:off x="7707450" y="1945644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 9">
              <a:extLst>
                <a:ext uri="{FF2B5EF4-FFF2-40B4-BE49-F238E27FC236}">
                  <a16:creationId xmlns:a16="http://schemas.microsoft.com/office/drawing/2014/main" id="{67AF4BF0-832D-C541-90F2-D151F7EE3855}"/>
                </a:ext>
              </a:extLst>
            </p:cNvPr>
            <p:cNvSpPr/>
            <p:nvPr/>
          </p:nvSpPr>
          <p:spPr>
            <a:xfrm>
              <a:off x="7707450" y="2819562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cc2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 9">
              <a:extLst>
                <a:ext uri="{FF2B5EF4-FFF2-40B4-BE49-F238E27FC236}">
                  <a16:creationId xmlns:a16="http://schemas.microsoft.com/office/drawing/2014/main" id="{C7789F82-460B-F74D-9923-8805AE25391E}"/>
                </a:ext>
              </a:extLst>
            </p:cNvPr>
            <p:cNvSpPr/>
            <p:nvPr/>
          </p:nvSpPr>
          <p:spPr>
            <a:xfrm>
              <a:off x="7707450" y="4274500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pp1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 9">
              <a:extLst>
                <a:ext uri="{FF2B5EF4-FFF2-40B4-BE49-F238E27FC236}">
                  <a16:creationId xmlns:a16="http://schemas.microsoft.com/office/drawing/2014/main" id="{610D813C-B957-4D42-BEB7-9B59EF3B17E6}"/>
                </a:ext>
              </a:extLst>
            </p:cNvPr>
            <p:cNvSpPr/>
            <p:nvPr/>
          </p:nvSpPr>
          <p:spPr>
            <a:xfrm>
              <a:off x="7707450" y="5153209"/>
              <a:ext cx="127096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pp2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12">
              <a:extLst>
                <a:ext uri="{FF2B5EF4-FFF2-40B4-BE49-F238E27FC236}">
                  <a16:creationId xmlns:a16="http://schemas.microsoft.com/office/drawing/2014/main" id="{2D0FCDB5-AF26-9846-92C3-8AF1DFADDF90}"/>
                </a:ext>
              </a:extLst>
            </p:cNvPr>
            <p:cNvSpPr txBox="1"/>
            <p:nvPr/>
          </p:nvSpPr>
          <p:spPr>
            <a:xfrm>
              <a:off x="8091894" y="3507217"/>
              <a:ext cx="5020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3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…</a:t>
              </a:r>
              <a:endParaRPr kumimoji="1" lang="en-US" altLang="zh-CN" sz="3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67" name="直线箭头连接符 11" descr="jytjh">
              <a:extLst>
                <a:ext uri="{FF2B5EF4-FFF2-40B4-BE49-F238E27FC236}">
                  <a16:creationId xmlns:a16="http://schemas.microsoft.com/office/drawing/2014/main" id="{0852DA20-377B-EE4A-A783-1C1CBFA8A8D6}"/>
                </a:ext>
              </a:extLst>
            </p:cNvPr>
            <p:cNvCxnSpPr>
              <a:cxnSpLocks/>
              <a:stCxn id="54" idx="1"/>
              <a:endCxn id="30" idx="3"/>
            </p:cNvCxnSpPr>
            <p:nvPr/>
          </p:nvCxnSpPr>
          <p:spPr>
            <a:xfrm flipH="1">
              <a:off x="6770068" y="2198218"/>
              <a:ext cx="937382" cy="87391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11" descr="jytjh">
              <a:extLst>
                <a:ext uri="{FF2B5EF4-FFF2-40B4-BE49-F238E27FC236}">
                  <a16:creationId xmlns:a16="http://schemas.microsoft.com/office/drawing/2014/main" id="{81432734-26E9-9045-8BF7-73F2BB8B6D2A}"/>
                </a:ext>
              </a:extLst>
            </p:cNvPr>
            <p:cNvCxnSpPr>
              <a:cxnSpLocks/>
              <a:stCxn id="55" idx="1"/>
              <a:endCxn id="30" idx="3"/>
            </p:cNvCxnSpPr>
            <p:nvPr/>
          </p:nvCxnSpPr>
          <p:spPr>
            <a:xfrm flipH="1">
              <a:off x="6770068" y="3072136"/>
              <a:ext cx="9373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箭头连接符 11" descr="jytjh">
              <a:extLst>
                <a:ext uri="{FF2B5EF4-FFF2-40B4-BE49-F238E27FC236}">
                  <a16:creationId xmlns:a16="http://schemas.microsoft.com/office/drawing/2014/main" id="{4C49880D-35EB-B247-A8CD-BBFC275ACEF4}"/>
                </a:ext>
              </a:extLst>
            </p:cNvPr>
            <p:cNvCxnSpPr>
              <a:cxnSpLocks/>
              <a:stCxn id="56" idx="1"/>
              <a:endCxn id="30" idx="3"/>
            </p:cNvCxnSpPr>
            <p:nvPr/>
          </p:nvCxnSpPr>
          <p:spPr>
            <a:xfrm flipH="1" flipV="1">
              <a:off x="6770068" y="3072136"/>
              <a:ext cx="937382" cy="145493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箭头连接符 11" descr="jytjh">
              <a:extLst>
                <a:ext uri="{FF2B5EF4-FFF2-40B4-BE49-F238E27FC236}">
                  <a16:creationId xmlns:a16="http://schemas.microsoft.com/office/drawing/2014/main" id="{548282BF-1C27-EB45-8A87-6472F950342D}"/>
                </a:ext>
              </a:extLst>
            </p:cNvPr>
            <p:cNvCxnSpPr>
              <a:cxnSpLocks/>
              <a:stCxn id="57" idx="1"/>
              <a:endCxn id="30" idx="3"/>
            </p:cNvCxnSpPr>
            <p:nvPr/>
          </p:nvCxnSpPr>
          <p:spPr>
            <a:xfrm flipH="1" flipV="1">
              <a:off x="6770068" y="3072136"/>
              <a:ext cx="937382" cy="23336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箭头连接符 11" descr="jytjh">
              <a:extLst>
                <a:ext uri="{FF2B5EF4-FFF2-40B4-BE49-F238E27FC236}">
                  <a16:creationId xmlns:a16="http://schemas.microsoft.com/office/drawing/2014/main" id="{1F7D5893-1132-EC40-8B9D-D21506828455}"/>
                </a:ext>
              </a:extLst>
            </p:cNvPr>
            <p:cNvCxnSpPr>
              <a:cxnSpLocks/>
              <a:stCxn id="66" idx="1"/>
              <a:endCxn id="30" idx="3"/>
            </p:cNvCxnSpPr>
            <p:nvPr/>
          </p:nvCxnSpPr>
          <p:spPr>
            <a:xfrm flipH="1" flipV="1">
              <a:off x="6770068" y="3072136"/>
              <a:ext cx="1321826" cy="72746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6106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5997488-DF84-C045-8734-01C833A3DBF0}"/>
              </a:ext>
            </a:extLst>
          </p:cNvPr>
          <p:cNvGrpSpPr/>
          <p:nvPr/>
        </p:nvGrpSpPr>
        <p:grpSpPr>
          <a:xfrm>
            <a:off x="2428470" y="2472605"/>
            <a:ext cx="8360761" cy="1550913"/>
            <a:chOff x="2695170" y="2089632"/>
            <a:chExt cx="8360761" cy="15509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2695170" y="2413043"/>
              <a:ext cx="142808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  <a:stCxn id="10" idx="3"/>
              <a:endCxn id="15" idx="1"/>
            </p:cNvCxnSpPr>
            <p:nvPr/>
          </p:nvCxnSpPr>
          <p:spPr>
            <a:xfrm>
              <a:off x="41232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3939041" y="2994269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5351954" y="3275420"/>
              <a:ext cx="2427922" cy="36512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a,b,c,d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persons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48584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矩形 14">
              <a:extLst>
                <a:ext uri="{FF2B5EF4-FFF2-40B4-BE49-F238E27FC236}">
                  <a16:creationId xmlns:a16="http://schemas.microsoft.com/office/drawing/2014/main" id="{B4D44B7E-DD2A-A34F-81CE-04004B0576D3}"/>
                </a:ext>
              </a:extLst>
            </p:cNvPr>
            <p:cNvSpPr/>
            <p:nvPr/>
          </p:nvSpPr>
          <p:spPr>
            <a:xfrm>
              <a:off x="702167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矩形 14">
              <a:extLst>
                <a:ext uri="{FF2B5EF4-FFF2-40B4-BE49-F238E27FC236}">
                  <a16:creationId xmlns:a16="http://schemas.microsoft.com/office/drawing/2014/main" id="{23FD757D-7CB4-7A4D-9DCE-2530B0D58DFA}"/>
                </a:ext>
              </a:extLst>
            </p:cNvPr>
            <p:cNvSpPr/>
            <p:nvPr/>
          </p:nvSpPr>
          <p:spPr>
            <a:xfrm>
              <a:off x="9184921" y="2413043"/>
              <a:ext cx="1428080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14100B-9268-E647-B3DF-C61927E6074B}"/>
                </a:ext>
              </a:extLst>
            </p:cNvPr>
            <p:cNvSpPr txBox="1"/>
            <p:nvPr/>
          </p:nvSpPr>
          <p:spPr>
            <a:xfrm>
              <a:off x="10871200" y="278130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CN" dirty="0"/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DF2BA1D7-9215-AA48-9C66-B2A7F2914A08}"/>
                </a:ext>
              </a:extLst>
            </p:cNvPr>
            <p:cNvCxnSpPr>
              <a:cxnSpLocks/>
              <a:stCxn id="15" idx="3"/>
              <a:endCxn id="22" idx="1"/>
            </p:cNvCxnSpPr>
            <p:nvPr/>
          </p:nvCxnSpPr>
          <p:spPr>
            <a:xfrm>
              <a:off x="628650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线箭头连接符 11" descr="jytjh">
              <a:extLst>
                <a:ext uri="{FF2B5EF4-FFF2-40B4-BE49-F238E27FC236}">
                  <a16:creationId xmlns:a16="http://schemas.microsoft.com/office/drawing/2014/main" id="{8C933059-7D1C-3D41-80A2-9FF0133B6DEC}"/>
                </a:ext>
              </a:extLst>
            </p:cNvPr>
            <p:cNvCxnSpPr>
              <a:cxnSpLocks/>
              <a:stCxn id="22" idx="3"/>
              <a:endCxn id="23" idx="1"/>
            </p:cNvCxnSpPr>
            <p:nvPr/>
          </p:nvCxnSpPr>
          <p:spPr>
            <a:xfrm>
              <a:off x="8449751" y="2665617"/>
              <a:ext cx="73517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12">
              <a:extLst>
                <a:ext uri="{FF2B5EF4-FFF2-40B4-BE49-F238E27FC236}">
                  <a16:creationId xmlns:a16="http://schemas.microsoft.com/office/drawing/2014/main" id="{C2420F93-449A-2349-87D5-7430F668183B}"/>
                </a:ext>
              </a:extLst>
            </p:cNvPr>
            <p:cNvSpPr txBox="1"/>
            <p:nvPr/>
          </p:nvSpPr>
          <p:spPr>
            <a:xfrm>
              <a:off x="6014121" y="208963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6B7E0994-5155-B24C-96C4-972C67DE2AA1}"/>
                </a:ext>
              </a:extLst>
            </p:cNvPr>
            <p:cNvSpPr txBox="1"/>
            <p:nvPr/>
          </p:nvSpPr>
          <p:spPr>
            <a:xfrm>
              <a:off x="8264843" y="2920202"/>
              <a:ext cx="1103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g3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gurantee</a:t>
              </a:r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70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568675"/>
            <a:chOff x="1488974" y="3906297"/>
            <a:chExt cx="9713119" cy="156867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midAccounts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70796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5" y="5044617"/>
              <a:ext cx="2114288" cy="43035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dstAccount.id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5"/>
              <a:ext cx="23447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8"/>
              <a:ext cx="2114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0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0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1545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1A9DD9-B281-7C4E-A9BF-29ED36B6394C}"/>
              </a:ext>
            </a:extLst>
          </p:cNvPr>
          <p:cNvGrpSpPr/>
          <p:nvPr/>
        </p:nvGrpSpPr>
        <p:grpSpPr>
          <a:xfrm>
            <a:off x="4885465" y="2786061"/>
            <a:ext cx="2421069" cy="1557339"/>
            <a:chOff x="4885465" y="2786061"/>
            <a:chExt cx="2421069" cy="155733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72C642D-A526-CE45-ADFB-CA4FB6B38A11}"/>
                </a:ext>
              </a:extLst>
            </p:cNvPr>
            <p:cNvSpPr/>
            <p:nvPr/>
          </p:nvSpPr>
          <p:spPr>
            <a:xfrm>
              <a:off x="4885466" y="27860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2DC280B-9C65-A140-A46D-687EE8B9A3F0}"/>
                </a:ext>
              </a:extLst>
            </p:cNvPr>
            <p:cNvSpPr/>
            <p:nvPr/>
          </p:nvSpPr>
          <p:spPr>
            <a:xfrm>
              <a:off x="4885465" y="3796356"/>
              <a:ext cx="2421069" cy="5470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properties(a)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8924B86-E5E9-2247-A385-17C2F6B27826}"/>
                </a:ext>
              </a:extLst>
            </p:cNvPr>
            <p:cNvSpPr/>
            <p:nvPr/>
          </p:nvSpPr>
          <p:spPr>
            <a:xfrm>
              <a:off x="4885466" y="3291208"/>
              <a:ext cx="2421068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333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1ED124C-67EB-DD91-913E-0E234601281A}"/>
              </a:ext>
            </a:extLst>
          </p:cNvPr>
          <p:cNvGrpSpPr/>
          <p:nvPr/>
        </p:nvGrpSpPr>
        <p:grpSpPr>
          <a:xfrm>
            <a:off x="2640618" y="1562311"/>
            <a:ext cx="7480127" cy="2677324"/>
            <a:chOff x="2640618" y="1562311"/>
            <a:chExt cx="7480127" cy="26773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CCD8DDE-16C4-CF45-9A0E-1344CDC25C34}"/>
                </a:ext>
              </a:extLst>
            </p:cNvPr>
            <p:cNvSpPr/>
            <p:nvPr/>
          </p:nvSpPr>
          <p:spPr>
            <a:xfrm>
              <a:off x="2640618" y="1966098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65CFC6-EDB1-3142-9A84-B430D61FC9AE}"/>
                </a:ext>
              </a:extLst>
            </p:cNvPr>
            <p:cNvSpPr/>
            <p:nvPr/>
          </p:nvSpPr>
          <p:spPr>
            <a:xfrm>
              <a:off x="2640618" y="247124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E5C20355-C5DA-4A4A-AA82-43ACE501ABAA}"/>
                </a:ext>
              </a:extLst>
            </p:cNvPr>
            <p:cNvCxnSpPr>
              <a:cxnSpLocks/>
              <a:stCxn id="5" idx="3"/>
              <a:endCxn id="10" idx="1"/>
            </p:cNvCxnSpPr>
            <p:nvPr/>
          </p:nvCxnSpPr>
          <p:spPr>
            <a:xfrm>
              <a:off x="4757096" y="2218672"/>
              <a:ext cx="3247172" cy="3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20BE444-91AF-7B4C-86C4-6BADAF5A7779}"/>
                </a:ext>
              </a:extLst>
            </p:cNvPr>
            <p:cNvSpPr txBox="1"/>
            <p:nvPr/>
          </p:nvSpPr>
          <p:spPr>
            <a:xfrm>
              <a:off x="5059586" y="1562311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A8EA9B-7F48-984C-9B0C-7D4440256228}"/>
                </a:ext>
              </a:extLst>
            </p:cNvPr>
            <p:cNvSpPr/>
            <p:nvPr/>
          </p:nvSpPr>
          <p:spPr>
            <a:xfrm>
              <a:off x="4807633" y="3517198"/>
              <a:ext cx="3247173" cy="7224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26FC845-3668-4F41-9CDF-AA897260FB1A}"/>
                </a:ext>
              </a:extLst>
            </p:cNvPr>
            <p:cNvSpPr/>
            <p:nvPr/>
          </p:nvSpPr>
          <p:spPr>
            <a:xfrm>
              <a:off x="8004268" y="1969290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571233B-5DAD-7849-9EF2-F464B7ACB6B3}"/>
                </a:ext>
              </a:extLst>
            </p:cNvPr>
            <p:cNvSpPr/>
            <p:nvPr/>
          </p:nvSpPr>
          <p:spPr>
            <a:xfrm>
              <a:off x="8004268" y="2474437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3" name="直线箭头连接符 12" descr="jytjh">
              <a:extLst>
                <a:ext uri="{FF2B5EF4-FFF2-40B4-BE49-F238E27FC236}">
                  <a16:creationId xmlns:a16="http://schemas.microsoft.com/office/drawing/2014/main" id="{3C0A611E-4798-A849-BB5A-F5CA03E40C74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4757095" y="2723819"/>
              <a:ext cx="3247173" cy="3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E53A1D19-57AE-624A-B91B-DF5760B062B1}"/>
                </a:ext>
              </a:extLst>
            </p:cNvPr>
            <p:cNvSpPr txBox="1"/>
            <p:nvPr/>
          </p:nvSpPr>
          <p:spPr>
            <a:xfrm>
              <a:off x="5009047" y="2750399"/>
              <a:ext cx="2743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211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8B25F30-634D-5B4C-ADAE-D2AD96D25824}"/>
              </a:ext>
            </a:extLst>
          </p:cNvPr>
          <p:cNvGrpSpPr/>
          <p:nvPr/>
        </p:nvGrpSpPr>
        <p:grpSpPr>
          <a:xfrm>
            <a:off x="1729157" y="1928390"/>
            <a:ext cx="8733685" cy="3647156"/>
            <a:chOff x="1729157" y="1928390"/>
            <a:chExt cx="8733685" cy="36471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AE1C644-0ABC-1947-8A42-4EC5595AC92D}"/>
                </a:ext>
              </a:extLst>
            </p:cNvPr>
            <p:cNvGrpSpPr/>
            <p:nvPr/>
          </p:nvGrpSpPr>
          <p:grpSpPr>
            <a:xfrm>
              <a:off x="1729157" y="1928390"/>
              <a:ext cx="8733685" cy="3505051"/>
              <a:chOff x="1729157" y="1928390"/>
              <a:chExt cx="8733685" cy="350505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037761" y="3214438"/>
                <a:ext cx="2116478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c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Company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c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3819355" y="314671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sp>
            <p:nvSpPr>
              <p:cNvPr id="26" name="矩形 9">
                <a:extLst>
                  <a:ext uri="{FF2B5EF4-FFF2-40B4-BE49-F238E27FC236}">
                    <a16:creationId xmlns:a16="http://schemas.microsoft.com/office/drawing/2014/main" id="{79F1924C-EA34-184D-86B7-515B7B7DCD57}"/>
                  </a:ext>
                </a:extLst>
              </p:cNvPr>
              <p:cNvSpPr/>
              <p:nvPr/>
            </p:nvSpPr>
            <p:spPr>
              <a:xfrm>
                <a:off x="1729157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1: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2" name="直线箭头连接符 11" descr="jytjh">
                <a:extLst>
                  <a:ext uri="{FF2B5EF4-FFF2-40B4-BE49-F238E27FC236}">
                    <a16:creationId xmlns:a16="http://schemas.microsoft.com/office/drawing/2014/main" id="{359B4F5A-64D5-B94A-8BC5-15FB64655705}"/>
                  </a:ext>
                </a:extLst>
              </p:cNvPr>
              <p:cNvCxnSpPr>
                <a:cxnSpLocks/>
                <a:stCxn id="25" idx="3"/>
                <a:endCxn id="38" idx="1"/>
              </p:cNvCxnSpPr>
              <p:nvPr/>
            </p:nvCxnSpPr>
            <p:spPr>
              <a:xfrm>
                <a:off x="7154239" y="3467012"/>
                <a:ext cx="119212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9">
                <a:extLst>
                  <a:ext uri="{FF2B5EF4-FFF2-40B4-BE49-F238E27FC236}">
                    <a16:creationId xmlns:a16="http://schemas.microsoft.com/office/drawing/2014/main" id="{93C582D8-E2D4-C440-9A95-567A09C2C70C}"/>
                  </a:ext>
                </a:extLst>
              </p:cNvPr>
              <p:cNvSpPr/>
              <p:nvPr/>
            </p:nvSpPr>
            <p:spPr>
              <a:xfrm>
                <a:off x="8346364" y="3214438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5" name="直线箭头连接符 11" descr="jytjh">
                <a:extLst>
                  <a:ext uri="{FF2B5EF4-FFF2-40B4-BE49-F238E27FC236}">
                    <a16:creationId xmlns:a16="http://schemas.microsoft.com/office/drawing/2014/main" id="{D7000BE6-CC74-7B42-B9E0-C141AAFA0592}"/>
                  </a:ext>
                </a:extLst>
              </p:cNvPr>
              <p:cNvCxnSpPr>
                <a:cxnSpLocks/>
                <a:stCxn id="26" idx="3"/>
                <a:endCxn id="25" idx="1"/>
              </p:cNvCxnSpPr>
              <p:nvPr/>
            </p:nvCxnSpPr>
            <p:spPr>
              <a:xfrm>
                <a:off x="3845635" y="3467012"/>
                <a:ext cx="1192126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12">
                <a:extLst>
                  <a:ext uri="{FF2B5EF4-FFF2-40B4-BE49-F238E27FC236}">
                    <a16:creationId xmlns:a16="http://schemas.microsoft.com/office/drawing/2014/main" id="{2AF4F652-3F3F-AD4D-AE84-F730CC2117A4}"/>
                  </a:ext>
                </a:extLst>
              </p:cNvPr>
              <p:cNvSpPr txBox="1"/>
              <p:nvPr/>
            </p:nvSpPr>
            <p:spPr>
              <a:xfrm>
                <a:off x="7127958" y="3159234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own</a:t>
                </a:r>
              </a:p>
            </p:txBody>
          </p:sp>
          <p:sp>
            <p:nvSpPr>
              <p:cNvPr id="53" name="矩形 9">
                <a:extLst>
                  <a:ext uri="{FF2B5EF4-FFF2-40B4-BE49-F238E27FC236}">
                    <a16:creationId xmlns:a16="http://schemas.microsoft.com/office/drawing/2014/main" id="{3B8A6466-4C4C-BB42-9D0C-D89F6D429EBE}"/>
                  </a:ext>
                </a:extLst>
              </p:cNvPr>
              <p:cNvSpPr/>
              <p:nvPr/>
            </p:nvSpPr>
            <p:spPr>
              <a:xfrm>
                <a:off x="5036880" y="492829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c1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Company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文本框 12">
                <a:extLst>
                  <a:ext uri="{FF2B5EF4-FFF2-40B4-BE49-F238E27FC236}">
                    <a16:creationId xmlns:a16="http://schemas.microsoft.com/office/drawing/2014/main" id="{C7D6FB79-B5C4-7145-890A-26DF8FAC880F}"/>
                  </a:ext>
                </a:extLst>
              </p:cNvPr>
              <p:cNvSpPr txBox="1"/>
              <p:nvPr/>
            </p:nvSpPr>
            <p:spPr>
              <a:xfrm>
                <a:off x="4825032" y="4389922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e3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invest</a:t>
                </a:r>
              </a:p>
            </p:txBody>
          </p: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AF80B20C-3B62-6141-B0F6-AA4ACCD3D108}"/>
                  </a:ext>
                </a:extLst>
              </p:cNvPr>
              <p:cNvCxnSpPr>
                <a:cxnSpLocks/>
                <a:stCxn id="53" idx="0"/>
                <a:endCxn id="33" idx="2"/>
              </p:cNvCxnSpPr>
              <p:nvPr/>
            </p:nvCxnSpPr>
            <p:spPr>
              <a:xfrm flipV="1">
                <a:off x="6095119" y="4224732"/>
                <a:ext cx="881" cy="703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 9">
                <a:extLst>
                  <a:ext uri="{FF2B5EF4-FFF2-40B4-BE49-F238E27FC236}">
                    <a16:creationId xmlns:a16="http://schemas.microsoft.com/office/drawing/2014/main" id="{D3F87506-7FA7-C14C-8B94-866BF2E53989}"/>
                  </a:ext>
                </a:extLst>
              </p:cNvPr>
              <p:cNvSpPr/>
              <p:nvPr/>
            </p:nvSpPr>
            <p:spPr>
              <a:xfrm>
                <a:off x="1729157" y="213226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p2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Person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1" name="直线箭头连接符 11" descr="jytjh">
                <a:extLst>
                  <a:ext uri="{FF2B5EF4-FFF2-40B4-BE49-F238E27FC236}">
                    <a16:creationId xmlns:a16="http://schemas.microsoft.com/office/drawing/2014/main" id="{D378581C-AFAC-AE45-B0D9-01980DE1CB74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3845635" y="2384837"/>
                <a:ext cx="1166726" cy="104416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文本框 12">
                <a:extLst>
                  <a:ext uri="{FF2B5EF4-FFF2-40B4-BE49-F238E27FC236}">
                    <a16:creationId xmlns:a16="http://schemas.microsoft.com/office/drawing/2014/main" id="{C582D474-60DB-4847-B032-714ACBAFB77A}"/>
                  </a:ext>
                </a:extLst>
              </p:cNvPr>
              <p:cNvSpPr txBox="1"/>
              <p:nvPr/>
            </p:nvSpPr>
            <p:spPr>
              <a:xfrm>
                <a:off x="3871915" y="2296261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e4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workIn</a:t>
                </a:r>
                <a:endPara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63" name="矩形 9">
                <a:extLst>
                  <a:ext uri="{FF2B5EF4-FFF2-40B4-BE49-F238E27FC236}">
                    <a16:creationId xmlns:a16="http://schemas.microsoft.com/office/drawing/2014/main" id="{7DD9006D-3245-BA4A-87FA-C44569B164A5}"/>
                  </a:ext>
                </a:extLst>
              </p:cNvPr>
              <p:cNvSpPr/>
              <p:nvPr/>
            </p:nvSpPr>
            <p:spPr>
              <a:xfrm>
                <a:off x="5038641" y="1928390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64" name="直线箭头连接符 11" descr="jytjh">
                <a:extLst>
                  <a:ext uri="{FF2B5EF4-FFF2-40B4-BE49-F238E27FC236}">
                    <a16:creationId xmlns:a16="http://schemas.microsoft.com/office/drawing/2014/main" id="{388AA858-1223-2E4E-AE0A-ABDAD9E884A4}"/>
                  </a:ext>
                </a:extLst>
              </p:cNvPr>
              <p:cNvCxnSpPr>
                <a:cxnSpLocks/>
                <a:stCxn id="25" idx="0"/>
                <a:endCxn id="63" idx="2"/>
              </p:cNvCxnSpPr>
              <p:nvPr/>
            </p:nvCxnSpPr>
            <p:spPr>
              <a:xfrm flipV="1">
                <a:off x="6096000" y="2433537"/>
                <a:ext cx="880" cy="7809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文本框 12">
                <a:extLst>
                  <a:ext uri="{FF2B5EF4-FFF2-40B4-BE49-F238E27FC236}">
                    <a16:creationId xmlns:a16="http://schemas.microsoft.com/office/drawing/2014/main" id="{602F997B-7972-0C44-951B-3621594FF22D}"/>
                  </a:ext>
                </a:extLst>
              </p:cNvPr>
              <p:cNvSpPr txBox="1"/>
              <p:nvPr/>
            </p:nvSpPr>
            <p:spPr>
              <a:xfrm>
                <a:off x="5930530" y="2613597"/>
                <a:ext cx="12446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e5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apply</a:t>
                </a:r>
              </a:p>
            </p:txBody>
          </p:sp>
        </p:grpSp>
        <p:sp>
          <p:nvSpPr>
            <p:cNvPr id="70" name="矩形 8">
              <a:extLst>
                <a:ext uri="{FF2B5EF4-FFF2-40B4-BE49-F238E27FC236}">
                  <a16:creationId xmlns:a16="http://schemas.microsoft.com/office/drawing/2014/main" id="{9ABD98E2-FF77-734E-9DAD-E84931663791}"/>
                </a:ext>
              </a:extLst>
            </p:cNvPr>
            <p:cNvSpPr/>
            <p:nvPr/>
          </p:nvSpPr>
          <p:spPr>
            <a:xfrm>
              <a:off x="3060907" y="4190874"/>
              <a:ext cx="1235006" cy="138467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COLLECT(p2)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COLLECT(l)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COLLECT(c1)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COLLECT(a)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36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AE716FC-290E-FC45-807F-3A3EE091D303}"/>
              </a:ext>
            </a:extLst>
          </p:cNvPr>
          <p:cNvGrpSpPr/>
          <p:nvPr/>
        </p:nvGrpSpPr>
        <p:grpSpPr>
          <a:xfrm>
            <a:off x="2355937" y="2812194"/>
            <a:ext cx="7480125" cy="2048041"/>
            <a:chOff x="2355937" y="2857017"/>
            <a:chExt cx="7480125" cy="204804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355937" y="3169569"/>
              <a:ext cx="2116478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srcAccount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4544870" y="2857017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919085" y="4063698"/>
              <a:ext cx="2008330" cy="84136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edge),</a:t>
              </a:r>
            </a:p>
            <a:p>
              <a:pPr algn="just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edge.amount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7719585" y="369495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33" idx="3"/>
              <a:endCxn id="49" idx="1"/>
            </p:cNvCxnSpPr>
            <p:nvPr/>
          </p:nvCxnSpPr>
          <p:spPr>
            <a:xfrm>
              <a:off x="4472414" y="3927290"/>
              <a:ext cx="3247171" cy="2024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8207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97544EB-2176-0240-AEF2-1D4F8343D67E}"/>
              </a:ext>
            </a:extLst>
          </p:cNvPr>
          <p:cNvGrpSpPr/>
          <p:nvPr/>
        </p:nvGrpSpPr>
        <p:grpSpPr>
          <a:xfrm>
            <a:off x="599660" y="1690688"/>
            <a:ext cx="10821080" cy="3202605"/>
            <a:chOff x="599660" y="1690688"/>
            <a:chExt cx="10821080" cy="320260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E7CC4A2-0C74-2F4A-BD9C-6C9505218307}"/>
                </a:ext>
              </a:extLst>
            </p:cNvPr>
            <p:cNvSpPr/>
            <p:nvPr/>
          </p:nvSpPr>
          <p:spPr>
            <a:xfrm>
              <a:off x="9304262" y="2195836"/>
              <a:ext cx="2116477" cy="10044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.loanAmount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loans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2D6900-1286-DC49-BDC6-C15780169AD0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93BAF41-C8A4-0E40-A0CB-299871A180DD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8" name="直线箭头连接符 7" descr="jytjh">
              <a:extLst>
                <a:ext uri="{FF2B5EF4-FFF2-40B4-BE49-F238E27FC236}">
                  <a16:creationId xmlns:a16="http://schemas.microsoft.com/office/drawing/2014/main" id="{B213E015-F126-1349-AD28-6A5C61B41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9BA1C61-CD6C-AD4F-A08E-4D3BDCE19779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CC1BF12-1D82-4543-9651-6CAF8E4C29EF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6962463-CCCC-3D46-BEC0-D1A25CA52ABA}"/>
                </a:ext>
              </a:extLst>
            </p:cNvPr>
            <p:cNvSpPr/>
            <p:nvPr/>
          </p:nvSpPr>
          <p:spPr>
            <a:xfrm>
              <a:off x="9304263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50297BE0-D111-4B49-9FF7-DFE4C4A2B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55077" y="4373707"/>
              <a:ext cx="3149186" cy="248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3AEB9CE-6B5B-7F44-BCFD-63CF292A3509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415C4F4-EE72-624A-B8C1-1020DBB29B60}"/>
                </a:ext>
              </a:extLst>
            </p:cNvPr>
            <p:cNvSpPr/>
            <p:nvPr/>
          </p:nvSpPr>
          <p:spPr>
            <a:xfrm>
              <a:off x="9304262" y="1690688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loans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Loan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5" name="直线箭头连接符 14" descr="jytjh">
              <a:extLst>
                <a:ext uri="{FF2B5EF4-FFF2-40B4-BE49-F238E27FC236}">
                  <a16:creationId xmlns:a16="http://schemas.microsoft.com/office/drawing/2014/main" id="{D7F17E30-F2E6-8B42-A9A4-9F3916A7067C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10362502" y="3212554"/>
              <a:ext cx="0" cy="9049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5CC8FBD-D77B-954F-BADB-A7EC7EA43D93}"/>
                </a:ext>
              </a:extLst>
            </p:cNvPr>
            <p:cNvSpPr/>
            <p:nvPr/>
          </p:nvSpPr>
          <p:spPr>
            <a:xfrm>
              <a:off x="7856463" y="3326741"/>
              <a:ext cx="2404033" cy="505147"/>
            </a:xfrm>
            <a:prstGeom prst="rect">
              <a:avLst/>
            </a:prstGeom>
            <a:noFill/>
            <a:ln w="28575">
              <a:noFill/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solidFill>
                    <a:schemeClr val="tx1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279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89C2ECB-53D9-2F48-9BB2-6ADA361A2203}"/>
              </a:ext>
            </a:extLst>
          </p:cNvPr>
          <p:cNvGrpSpPr/>
          <p:nvPr/>
        </p:nvGrpSpPr>
        <p:grpSpPr>
          <a:xfrm>
            <a:off x="2342858" y="3754369"/>
            <a:ext cx="7784718" cy="1615611"/>
            <a:chOff x="2342858" y="3754369"/>
            <a:chExt cx="7784718" cy="161561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C915F3B-E930-0B40-A0AE-69E339687501}"/>
                </a:ext>
              </a:extLst>
            </p:cNvPr>
            <p:cNvSpPr/>
            <p:nvPr/>
          </p:nvSpPr>
          <p:spPr>
            <a:xfrm>
              <a:off x="2342858" y="375436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536988B-14DC-CD41-9463-D64C929D92D6}"/>
                </a:ext>
              </a:extLst>
            </p:cNvPr>
            <p:cNvSpPr/>
            <p:nvPr/>
          </p:nvSpPr>
          <p:spPr>
            <a:xfrm>
              <a:off x="2342858" y="425951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2" name="直线箭头连接符 21" descr="jytjh">
              <a:extLst>
                <a:ext uri="{FF2B5EF4-FFF2-40B4-BE49-F238E27FC236}">
                  <a16:creationId xmlns:a16="http://schemas.microsoft.com/office/drawing/2014/main" id="{2023CF6A-799A-2A48-A3F4-50CAB03D0B62}"/>
                </a:ext>
              </a:extLst>
            </p:cNvPr>
            <p:cNvCxnSpPr>
              <a:cxnSpLocks/>
            </p:cNvCxnSpPr>
            <p:nvPr/>
          </p:nvCxnSpPr>
          <p:spPr>
            <a:xfrm>
              <a:off x="4459335" y="4259516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4093ED8-7C31-DE43-BD8E-CEB078F284D0}"/>
                </a:ext>
              </a:extLst>
            </p:cNvPr>
            <p:cNvSpPr txBox="1"/>
            <p:nvPr/>
          </p:nvSpPr>
          <p:spPr>
            <a:xfrm>
              <a:off x="4761828" y="3927313"/>
              <a:ext cx="26822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34BE04-E974-9E45-ADCA-9C9EFAA10558}"/>
                </a:ext>
              </a:extLst>
            </p:cNvPr>
            <p:cNvSpPr/>
            <p:nvPr/>
          </p:nvSpPr>
          <p:spPr>
            <a:xfrm>
              <a:off x="7706507" y="4259201"/>
              <a:ext cx="2421069" cy="111077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629DE7A-A10D-D447-8FB7-B33599368FD4}"/>
                </a:ext>
              </a:extLst>
            </p:cNvPr>
            <p:cNvSpPr/>
            <p:nvPr/>
          </p:nvSpPr>
          <p:spPr>
            <a:xfrm>
              <a:off x="7706508" y="3757561"/>
              <a:ext cx="2421068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975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A06A7-22DC-4440-937E-EA36E213B4D7}"/>
              </a:ext>
            </a:extLst>
          </p:cNvPr>
          <p:cNvGrpSpPr/>
          <p:nvPr/>
        </p:nvGrpSpPr>
        <p:grpSpPr>
          <a:xfrm>
            <a:off x="1488974" y="3906297"/>
            <a:ext cx="9713119" cy="1630903"/>
            <a:chOff x="1488974" y="3906297"/>
            <a:chExt cx="9713119" cy="163090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F7CE573-D2EE-B544-9AF9-A133E6C5E6B5}"/>
                </a:ext>
              </a:extLst>
            </p:cNvPr>
            <p:cNvSpPr/>
            <p:nvPr/>
          </p:nvSpPr>
          <p:spPr>
            <a:xfrm>
              <a:off x="1488974" y="3906297"/>
              <a:ext cx="180311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9E4A41A-CB40-AC47-87AB-621C9DE49842}"/>
                </a:ext>
              </a:extLst>
            </p:cNvPr>
            <p:cNvSpPr/>
            <p:nvPr/>
          </p:nvSpPr>
          <p:spPr>
            <a:xfrm>
              <a:off x="1488974" y="4336653"/>
              <a:ext cx="1803117" cy="430356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7" name="直线箭头连接符 6" descr="jytjh">
              <a:extLst>
                <a:ext uri="{FF2B5EF4-FFF2-40B4-BE49-F238E27FC236}">
                  <a16:creationId xmlns:a16="http://schemas.microsoft.com/office/drawing/2014/main" id="{5EE9E8BB-90C9-D248-91C8-388F49AE071F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3292091" y="4327413"/>
              <a:ext cx="1965709" cy="92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D561C5-57DC-D443-A819-254591D1E4E8}"/>
                </a:ext>
              </a:extLst>
            </p:cNvPr>
            <p:cNvSpPr/>
            <p:nvPr/>
          </p:nvSpPr>
          <p:spPr>
            <a:xfrm>
              <a:off x="5257800" y="4112235"/>
              <a:ext cx="1779304" cy="43035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2EE813A-CCFA-3645-949F-45F605F0822E}"/>
                </a:ext>
              </a:extLst>
            </p:cNvPr>
            <p:cNvSpPr/>
            <p:nvPr/>
          </p:nvSpPr>
          <p:spPr>
            <a:xfrm>
              <a:off x="9087804" y="3906297"/>
              <a:ext cx="2114288" cy="4303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Company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3D9F938-53F9-EC46-BCDA-603F1561FA36}"/>
                </a:ext>
              </a:extLst>
            </p:cNvPr>
            <p:cNvSpPr/>
            <p:nvPr/>
          </p:nvSpPr>
          <p:spPr>
            <a:xfrm>
              <a:off x="9087804" y="4336654"/>
              <a:ext cx="2114289" cy="50647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c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!=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.id</a:t>
              </a:r>
              <a:endParaRPr kumimoji="1" lang="en-US" altLang="zh-CN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F3A92E11-8BD3-BB4B-B091-A27598804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7104" y="4327413"/>
              <a:ext cx="2050700" cy="897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2">
              <a:extLst>
                <a:ext uri="{FF2B5EF4-FFF2-40B4-BE49-F238E27FC236}">
                  <a16:creationId xmlns:a16="http://schemas.microsoft.com/office/drawing/2014/main" id="{261E261B-04C2-D54A-A48E-E9B6DA36B3A9}"/>
                </a:ext>
              </a:extLst>
            </p:cNvPr>
            <p:cNvSpPr/>
            <p:nvPr/>
          </p:nvSpPr>
          <p:spPr>
            <a:xfrm>
              <a:off x="9087804" y="4843125"/>
              <a:ext cx="2114288" cy="694075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COLLECT(DISTINCT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otherCompany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)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as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companies</a:t>
              </a: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1FDDA513-8732-C844-A094-0CA246E1850F}"/>
                </a:ext>
              </a:extLst>
            </p:cNvPr>
            <p:cNvSpPr txBox="1"/>
            <p:nvPr/>
          </p:nvSpPr>
          <p:spPr>
            <a:xfrm>
              <a:off x="3351764" y="4053636"/>
              <a:ext cx="1708871" cy="246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  <p:sp>
          <p:nvSpPr>
            <p:cNvPr id="19" name="文本框 12">
              <a:extLst>
                <a:ext uri="{FF2B5EF4-FFF2-40B4-BE49-F238E27FC236}">
                  <a16:creationId xmlns:a16="http://schemas.microsoft.com/office/drawing/2014/main" id="{D6636CF5-2D89-8E4F-9632-B024AF0F9754}"/>
                </a:ext>
              </a:extLst>
            </p:cNvPr>
            <p:cNvSpPr txBox="1"/>
            <p:nvPr/>
          </p:nvSpPr>
          <p:spPr>
            <a:xfrm>
              <a:off x="7074220" y="4059049"/>
              <a:ext cx="170887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0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000" dirty="0">
                  <a:latin typeface="DengXian" panose="02010600030101010101" pitchFamily="2" charset="-122"/>
                  <a:ea typeface="DengXian" panose="02010600030101010101" pitchFamily="2" charset="-122"/>
                </a:rPr>
                <a:t>invest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517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2F205E1-6EAB-434D-8BB7-A516ADC1E803}"/>
              </a:ext>
            </a:extLst>
          </p:cNvPr>
          <p:cNvGrpSpPr/>
          <p:nvPr/>
        </p:nvGrpSpPr>
        <p:grpSpPr>
          <a:xfrm>
            <a:off x="2223624" y="1886091"/>
            <a:ext cx="8540981" cy="3866124"/>
            <a:chOff x="3193443" y="1788676"/>
            <a:chExt cx="8540981" cy="3866124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4810318-AAD3-7A42-B7F4-FF41B7479D10}"/>
                </a:ext>
              </a:extLst>
            </p:cNvPr>
            <p:cNvSpPr/>
            <p:nvPr/>
          </p:nvSpPr>
          <p:spPr>
            <a:xfrm>
              <a:off x="3723870" y="1788676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05B820A-80A6-7345-9CF8-0761EC0A6BBD}"/>
                </a:ext>
              </a:extLst>
            </p:cNvPr>
            <p:cNvSpPr/>
            <p:nvPr/>
          </p:nvSpPr>
          <p:spPr>
            <a:xfrm>
              <a:off x="3723870" y="2293823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${id1}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2" name="直线箭头连接符 11" descr="jytjh">
              <a:extLst>
                <a:ext uri="{FF2B5EF4-FFF2-40B4-BE49-F238E27FC236}">
                  <a16:creationId xmlns:a16="http://schemas.microsoft.com/office/drawing/2014/main" id="{09AE23C5-CAD8-4A44-901C-19EF9EEF4E07}"/>
                </a:ext>
              </a:extLst>
            </p:cNvPr>
            <p:cNvCxnSpPr>
              <a:cxnSpLocks/>
            </p:cNvCxnSpPr>
            <p:nvPr/>
          </p:nvCxnSpPr>
          <p:spPr>
            <a:xfrm>
              <a:off x="5840347" y="2293823"/>
              <a:ext cx="324717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01EB9BA-4C30-0E4A-AB93-A7E9671D09E8}"/>
                </a:ext>
              </a:extLst>
            </p:cNvPr>
            <p:cNvSpPr txBox="1"/>
            <p:nvPr/>
          </p:nvSpPr>
          <p:spPr>
            <a:xfrm>
              <a:off x="6142839" y="1961620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8A32DE8-A3AC-9641-899A-065137B8C144}"/>
                </a:ext>
              </a:extLst>
            </p:cNvPr>
            <p:cNvSpPr/>
            <p:nvPr/>
          </p:nvSpPr>
          <p:spPr>
            <a:xfrm>
              <a:off x="5682812" y="4537863"/>
              <a:ext cx="3454797" cy="111693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.amount),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MAX(</a:t>
              </a:r>
              <a:r>
                <a:rPr kumimoji="1" lang="en-US" altLang="zh-CN" sz="1200" b="1" i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.amount)</a:t>
              </a:r>
            </a:p>
            <a:p>
              <a:r>
                <a:rPr kumimoji="1" lang="en-US" altLang="zh-CN" sz="1200" b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GroupBy</a:t>
              </a:r>
              <a:endParaRPr kumimoji="1" lang="en-US" altLang="zh-CN" sz="1200" b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otherAccounts.id</a:t>
              </a:r>
              <a:endParaRPr kumimoji="1" lang="en-US" altLang="zh-CN" sz="1200" b="1" i="1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993AA98-A2DF-AD40-AB46-03247B30E235}"/>
                </a:ext>
              </a:extLst>
            </p:cNvPr>
            <p:cNvSpPr/>
            <p:nvPr/>
          </p:nvSpPr>
          <p:spPr>
            <a:xfrm>
              <a:off x="9087520" y="179186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C0E7321-600C-4844-8E6B-7F04D31AFDF6}"/>
                </a:ext>
              </a:extLst>
            </p:cNvPr>
            <p:cNvSpPr/>
            <p:nvPr/>
          </p:nvSpPr>
          <p:spPr>
            <a:xfrm>
              <a:off x="9087520" y="2297015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${id2}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17" name="直线箭头连接符 16" descr="jytjh">
              <a:extLst>
                <a:ext uri="{FF2B5EF4-FFF2-40B4-BE49-F238E27FC236}">
                  <a16:creationId xmlns:a16="http://schemas.microsoft.com/office/drawing/2014/main" id="{1449DF0E-90FD-DF49-A843-6AFAF31F37E7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2293823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7" descr="jytjh">
              <a:extLst>
                <a:ext uri="{FF2B5EF4-FFF2-40B4-BE49-F238E27FC236}">
                  <a16:creationId xmlns:a16="http://schemas.microsoft.com/office/drawing/2014/main" id="{5E99E1B2-E7FA-7540-9C1D-6DCB4EE0B28A}"/>
                </a:ext>
              </a:extLst>
            </p:cNvPr>
            <p:cNvCxnSpPr>
              <a:cxnSpLocks/>
            </p:cNvCxnSpPr>
            <p:nvPr/>
          </p:nvCxnSpPr>
          <p:spPr>
            <a:xfrm>
              <a:off x="11203997" y="2298185"/>
              <a:ext cx="53042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 descr="jytjh">
              <a:extLst>
                <a:ext uri="{FF2B5EF4-FFF2-40B4-BE49-F238E27FC236}">
                  <a16:creationId xmlns:a16="http://schemas.microsoft.com/office/drawing/2014/main" id="{63655739-8ED9-9840-ABC7-17BE9B314412}"/>
                </a:ext>
              </a:extLst>
            </p:cNvPr>
            <p:cNvCxnSpPr>
              <a:cxnSpLocks/>
            </p:cNvCxnSpPr>
            <p:nvPr/>
          </p:nvCxnSpPr>
          <p:spPr>
            <a:xfrm>
              <a:off x="8629744" y="4051019"/>
              <a:ext cx="31046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线箭头连接符 25" descr="jytjh">
              <a:extLst>
                <a:ext uri="{FF2B5EF4-FFF2-40B4-BE49-F238E27FC236}">
                  <a16:creationId xmlns:a16="http://schemas.microsoft.com/office/drawing/2014/main" id="{15EAD55A-F013-CD48-B72F-8E985C11E593}"/>
                </a:ext>
              </a:extLst>
            </p:cNvPr>
            <p:cNvCxnSpPr>
              <a:cxnSpLocks/>
            </p:cNvCxnSpPr>
            <p:nvPr/>
          </p:nvCxnSpPr>
          <p:spPr>
            <a:xfrm>
              <a:off x="3201989" y="2285277"/>
              <a:ext cx="0" cy="176574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 descr="jytjh">
              <a:extLst>
                <a:ext uri="{FF2B5EF4-FFF2-40B4-BE49-F238E27FC236}">
                  <a16:creationId xmlns:a16="http://schemas.microsoft.com/office/drawing/2014/main" id="{4B25316E-873D-4F47-92D0-750A8E6680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23278" y="2293823"/>
              <a:ext cx="0" cy="175719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CCE181-2046-B64C-A4AB-27A04721142C}"/>
                </a:ext>
              </a:extLst>
            </p:cNvPr>
            <p:cNvSpPr txBox="1"/>
            <p:nvPr/>
          </p:nvSpPr>
          <p:spPr>
            <a:xfrm>
              <a:off x="8876494" y="3706866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BCBA80C9-F010-B94D-9C6B-5B48D0B3EE06}"/>
                </a:ext>
              </a:extLst>
            </p:cNvPr>
            <p:cNvSpPr/>
            <p:nvPr/>
          </p:nvSpPr>
          <p:spPr>
            <a:xfrm>
              <a:off x="6190678" y="3780142"/>
              <a:ext cx="2439066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otherAccounts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684ABF1-4EA9-8E48-8A25-836F22903A39}"/>
                </a:ext>
              </a:extLst>
            </p:cNvPr>
            <p:cNvSpPr txBox="1"/>
            <p:nvPr/>
          </p:nvSpPr>
          <p:spPr>
            <a:xfrm>
              <a:off x="3304830" y="3707865"/>
              <a:ext cx="27432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cxnSp>
          <p:nvCxnSpPr>
            <p:cNvPr id="31" name="直线箭头连接符 30" descr="jytjh">
              <a:extLst>
                <a:ext uri="{FF2B5EF4-FFF2-40B4-BE49-F238E27FC236}">
                  <a16:creationId xmlns:a16="http://schemas.microsoft.com/office/drawing/2014/main" id="{DA5BE2DD-B6E7-4442-872A-676277EF4239}"/>
                </a:ext>
              </a:extLst>
            </p:cNvPr>
            <p:cNvCxnSpPr>
              <a:cxnSpLocks/>
            </p:cNvCxnSpPr>
            <p:nvPr/>
          </p:nvCxnSpPr>
          <p:spPr>
            <a:xfrm>
              <a:off x="3193443" y="4045021"/>
              <a:ext cx="30083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572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D07AE058-C642-2E4B-A750-DBD3FB32A46D}"/>
              </a:ext>
            </a:extLst>
          </p:cNvPr>
          <p:cNvGrpSpPr/>
          <p:nvPr/>
        </p:nvGrpSpPr>
        <p:grpSpPr>
          <a:xfrm>
            <a:off x="2116946" y="1509045"/>
            <a:ext cx="7714048" cy="4523800"/>
            <a:chOff x="2116946" y="1509045"/>
            <a:chExt cx="7714048" cy="4523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02BB968-3E45-4249-B7BA-F7BE031D368A}"/>
                </a:ext>
              </a:extLst>
            </p:cNvPr>
            <p:cNvGrpSpPr/>
            <p:nvPr/>
          </p:nvGrpSpPr>
          <p:grpSpPr>
            <a:xfrm>
              <a:off x="7714516" y="3176134"/>
              <a:ext cx="2116478" cy="1010294"/>
              <a:chOff x="1058491" y="2051323"/>
              <a:chExt cx="2116478" cy="1010294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dstAccount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矩形 10">
                <a:extLst>
                  <a:ext uri="{FF2B5EF4-FFF2-40B4-BE49-F238E27FC236}">
                    <a16:creationId xmlns:a16="http://schemas.microsoft.com/office/drawing/2014/main" id="{45EEC5E1-5898-C34E-A9F3-437979C518E3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dstccount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4233423" y="1761619"/>
              <a:ext cx="3481092" cy="1901731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4489020" y="2414973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F6FEF79F-DAD6-8D48-B862-2E756B3C2452}"/>
                </a:ext>
              </a:extLst>
            </p:cNvPr>
            <p:cNvSpPr/>
            <p:nvPr/>
          </p:nvSpPr>
          <p:spPr>
            <a:xfrm>
              <a:off x="6336136" y="4976542"/>
              <a:ext cx="2427922" cy="73236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COUNT(edge1)/COUNT(edge2)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2116946" y="1509045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2116946" y="2312776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2116946" y="3116507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</a:p>
            <a:p>
              <a:pPr algn="ctr"/>
              <a:r>
                <a:rPr kumimoji="1" lang="en-US" altLang="zh-CN" sz="1200" dirty="0" err="1">
                  <a:solidFill>
                    <a:sysClr val="windowText" lastClr="000000"/>
                  </a:solidFill>
                </a:rPr>
                <a:t>isBlocked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True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2116946" y="392023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2116946" y="4723969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F22E35C-D3FE-164F-8BBA-747D0260FFBF}"/>
                </a:ext>
              </a:extLst>
            </p:cNvPr>
            <p:cNvSpPr/>
            <p:nvPr/>
          </p:nvSpPr>
          <p:spPr>
            <a:xfrm>
              <a:off x="2116946" y="5527698"/>
              <a:ext cx="21164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4233423" y="2565350"/>
              <a:ext cx="3481092" cy="10778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4233423" y="3369081"/>
              <a:ext cx="3481092" cy="274148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4233423" y="3667666"/>
              <a:ext cx="3481092" cy="5051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4233423" y="3663349"/>
              <a:ext cx="3481092" cy="131319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1" descr="jytjh">
              <a:extLst>
                <a:ext uri="{FF2B5EF4-FFF2-40B4-BE49-F238E27FC236}">
                  <a16:creationId xmlns:a16="http://schemas.microsoft.com/office/drawing/2014/main" id="{3D60DC72-7C8B-B34A-99C6-BD08EB8C428D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 flipV="1">
              <a:off x="4233423" y="3663350"/>
              <a:ext cx="3481092" cy="21169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4233422" y="4139182"/>
              <a:ext cx="27567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68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31F3AE41-7DBE-7D49-93E6-E05DC708E748}"/>
              </a:ext>
            </a:extLst>
          </p:cNvPr>
          <p:cNvGrpSpPr/>
          <p:nvPr/>
        </p:nvGrpSpPr>
        <p:grpSpPr>
          <a:xfrm>
            <a:off x="599660" y="2957504"/>
            <a:ext cx="10589040" cy="2224096"/>
            <a:chOff x="599660" y="2957504"/>
            <a:chExt cx="10589040" cy="2224096"/>
          </a:xfrm>
        </p:grpSpPr>
        <p:sp>
          <p:nvSpPr>
            <p:cNvPr id="26" name="矩形 5">
              <a:extLst>
                <a:ext uri="{FF2B5EF4-FFF2-40B4-BE49-F238E27FC236}">
                  <a16:creationId xmlns:a16="http://schemas.microsoft.com/office/drawing/2014/main" id="{157E59E4-5BB9-A94E-861A-107157A5301C}"/>
                </a:ext>
              </a:extLst>
            </p:cNvPr>
            <p:cNvSpPr/>
            <p:nvPr/>
          </p:nvSpPr>
          <p:spPr>
            <a:xfrm>
              <a:off x="599660" y="3882999"/>
              <a:ext cx="2116478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person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Person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矩形 6">
              <a:extLst>
                <a:ext uri="{FF2B5EF4-FFF2-40B4-BE49-F238E27FC236}">
                  <a16:creationId xmlns:a16="http://schemas.microsoft.com/office/drawing/2014/main" id="{C006D24A-9FC5-354F-A2ED-49B74266352F}"/>
                </a:ext>
              </a:extLst>
            </p:cNvPr>
            <p:cNvSpPr/>
            <p:nvPr/>
          </p:nvSpPr>
          <p:spPr>
            <a:xfrm>
              <a:off x="599660" y="4388146"/>
              <a:ext cx="2116477" cy="50514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person</a:t>
              </a:r>
              <a:r>
                <a:rPr kumimoji="1" lang="en-US" altLang="zh-CN" sz="1200" dirty="0" err="1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.id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${id}</a:t>
              </a:r>
              <a:endParaRPr kumimoji="1" lang="zh-CN" altLang="en-US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cxnSp>
          <p:nvCxnSpPr>
            <p:cNvPr id="28" name="直线箭头连接符 7" descr="jytjh">
              <a:extLst>
                <a:ext uri="{FF2B5EF4-FFF2-40B4-BE49-F238E27FC236}">
                  <a16:creationId xmlns:a16="http://schemas.microsoft.com/office/drawing/2014/main" id="{D40DEA1C-42E9-7D49-88D9-1E238561C2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6137" y="4377693"/>
              <a:ext cx="1322463" cy="1045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8">
              <a:extLst>
                <a:ext uri="{FF2B5EF4-FFF2-40B4-BE49-F238E27FC236}">
                  <a16:creationId xmlns:a16="http://schemas.microsoft.com/office/drawing/2014/main" id="{6AE6DB39-97D2-B247-B27D-5DE5C16A690F}"/>
                </a:ext>
              </a:extLst>
            </p:cNvPr>
            <p:cNvSpPr txBox="1"/>
            <p:nvPr/>
          </p:nvSpPr>
          <p:spPr>
            <a:xfrm>
              <a:off x="2855755" y="4055943"/>
              <a:ext cx="1182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own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30" name="矩形 9">
              <a:extLst>
                <a:ext uri="{FF2B5EF4-FFF2-40B4-BE49-F238E27FC236}">
                  <a16:creationId xmlns:a16="http://schemas.microsoft.com/office/drawing/2014/main" id="{5A8841F0-95B1-A34B-81DA-F74D6B693915}"/>
                </a:ext>
              </a:extLst>
            </p:cNvPr>
            <p:cNvSpPr/>
            <p:nvPr/>
          </p:nvSpPr>
          <p:spPr>
            <a:xfrm>
              <a:off x="4038600" y="4135572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srcAccount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矩形 10">
              <a:extLst>
                <a:ext uri="{FF2B5EF4-FFF2-40B4-BE49-F238E27FC236}">
                  <a16:creationId xmlns:a16="http://schemas.microsoft.com/office/drawing/2014/main" id="{ECA9E5ED-8B98-2D4C-B179-148645608AA1}"/>
                </a:ext>
              </a:extLst>
            </p:cNvPr>
            <p:cNvSpPr/>
            <p:nvPr/>
          </p:nvSpPr>
          <p:spPr>
            <a:xfrm>
              <a:off x="8954066" y="4117506"/>
              <a:ext cx="2116477" cy="5051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200" b="1" i="1" dirty="0" err="1">
                  <a:solidFill>
                    <a:sysClr val="windowText" lastClr="000000"/>
                  </a:solidFill>
                </a:rPr>
                <a:t>dstAccount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2" name="直线箭头连接符 11" descr="jytjh">
              <a:extLst>
                <a:ext uri="{FF2B5EF4-FFF2-40B4-BE49-F238E27FC236}">
                  <a16:creationId xmlns:a16="http://schemas.microsoft.com/office/drawing/2014/main" id="{07F7B8E7-DE4D-3745-86D9-5CBE4F2D0B7A}"/>
                </a:ext>
              </a:extLst>
            </p:cNvPr>
            <p:cNvCxnSpPr>
              <a:cxnSpLocks/>
              <a:stCxn id="31" idx="1"/>
              <a:endCxn id="30" idx="3"/>
            </p:cNvCxnSpPr>
            <p:nvPr/>
          </p:nvCxnSpPr>
          <p:spPr>
            <a:xfrm flipH="1">
              <a:off x="6155077" y="4370080"/>
              <a:ext cx="2798989" cy="1806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12">
              <a:extLst>
                <a:ext uri="{FF2B5EF4-FFF2-40B4-BE49-F238E27FC236}">
                  <a16:creationId xmlns:a16="http://schemas.microsoft.com/office/drawing/2014/main" id="{88967B24-E934-F741-AA98-4A8165900FD1}"/>
                </a:ext>
              </a:extLst>
            </p:cNvPr>
            <p:cNvSpPr txBox="1"/>
            <p:nvPr/>
          </p:nvSpPr>
          <p:spPr>
            <a:xfrm>
              <a:off x="6294694" y="4055942"/>
              <a:ext cx="28430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  <a:r>
                <a:rPr kumimoji="1" lang="zh-CN" altLang="en-US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*</a:t>
              </a:r>
              <a:r>
                <a:rPr kumimoji="1" lang="en-US" altLang="zh-CN" sz="1200" b="1" dirty="0">
                  <a:latin typeface="DengXian" panose="02010600030101010101" pitchFamily="2" charset="-122"/>
                  <a:ea typeface="DengXian" panose="02010600030101010101" pitchFamily="2" charset="-122"/>
                </a:rPr>
                <a:t>1..3</a:t>
              </a:r>
            </a:p>
            <a:p>
              <a:endParaRPr kumimoji="1" lang="en-US" altLang="zh-CN" sz="12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2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2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2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</p:txBody>
        </p:sp>
        <p:sp>
          <p:nvSpPr>
            <p:cNvPr id="39" name="矩形 13">
              <a:extLst>
                <a:ext uri="{FF2B5EF4-FFF2-40B4-BE49-F238E27FC236}">
                  <a16:creationId xmlns:a16="http://schemas.microsoft.com/office/drawing/2014/main" id="{B83E8F1B-6ABF-564C-8EE2-744001C919E6}"/>
                </a:ext>
              </a:extLst>
            </p:cNvPr>
            <p:cNvSpPr/>
            <p:nvPr/>
          </p:nvSpPr>
          <p:spPr>
            <a:xfrm>
              <a:off x="3873499" y="2957504"/>
              <a:ext cx="7315199" cy="6365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path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0" name="矩形 13">
              <a:extLst>
                <a:ext uri="{FF2B5EF4-FFF2-40B4-BE49-F238E27FC236}">
                  <a16:creationId xmlns:a16="http://schemas.microsoft.com/office/drawing/2014/main" id="{E1B0D771-7998-4A49-97E0-FF31B89BD9AB}"/>
                </a:ext>
              </a:extLst>
            </p:cNvPr>
            <p:cNvSpPr/>
            <p:nvPr/>
          </p:nvSpPr>
          <p:spPr>
            <a:xfrm>
              <a:off x="3873500" y="3596096"/>
              <a:ext cx="7315200" cy="158550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370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CB797462-8A12-E342-A6FE-A86F8162B15B}"/>
              </a:ext>
            </a:extLst>
          </p:cNvPr>
          <p:cNvGrpSpPr/>
          <p:nvPr/>
        </p:nvGrpSpPr>
        <p:grpSpPr>
          <a:xfrm>
            <a:off x="1117600" y="1839245"/>
            <a:ext cx="10504093" cy="3720071"/>
            <a:chOff x="1117600" y="1839245"/>
            <a:chExt cx="10504093" cy="3720071"/>
          </a:xfrm>
        </p:grpSpPr>
        <p:cxnSp>
          <p:nvCxnSpPr>
            <p:cNvPr id="7" name="直线箭头连接符 11" descr="jytjh">
              <a:extLst>
                <a:ext uri="{FF2B5EF4-FFF2-40B4-BE49-F238E27FC236}">
                  <a16:creationId xmlns:a16="http://schemas.microsoft.com/office/drawing/2014/main" id="{1C1FD99B-AE65-A546-9D5F-0FAAF5047CA3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366523" y="2091819"/>
              <a:ext cx="3087392" cy="15801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12">
              <a:extLst>
                <a:ext uri="{FF2B5EF4-FFF2-40B4-BE49-F238E27FC236}">
                  <a16:creationId xmlns:a16="http://schemas.microsoft.com/office/drawing/2014/main" id="{D3089EA3-2D1E-D44A-ABF2-38A96F952A79}"/>
                </a:ext>
              </a:extLst>
            </p:cNvPr>
            <p:cNvSpPr txBox="1"/>
            <p:nvPr/>
          </p:nvSpPr>
          <p:spPr>
            <a:xfrm>
              <a:off x="2434991" y="3178288"/>
              <a:ext cx="275676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8FED6B7-7106-464B-8F83-6520CA5F6B2D}"/>
                </a:ext>
              </a:extLst>
            </p:cNvPr>
            <p:cNvGrpSpPr/>
            <p:nvPr/>
          </p:nvGrpSpPr>
          <p:grpSpPr>
            <a:xfrm>
              <a:off x="5453916" y="3188834"/>
              <a:ext cx="1614425" cy="1255262"/>
              <a:chOff x="5453915" y="3188834"/>
              <a:chExt cx="2116479" cy="1255262"/>
            </a:xfrm>
          </p:grpSpPr>
          <p:sp>
            <p:nvSpPr>
              <p:cNvPr id="22" name="矩形 9">
                <a:extLst>
                  <a:ext uri="{FF2B5EF4-FFF2-40B4-BE49-F238E27FC236}">
                    <a16:creationId xmlns:a16="http://schemas.microsoft.com/office/drawing/2014/main" id="{81BB73AE-8191-7944-910E-4EE7D3716B65}"/>
                  </a:ext>
                </a:extLst>
              </p:cNvPr>
              <p:cNvSpPr/>
              <p:nvPr/>
            </p:nvSpPr>
            <p:spPr>
              <a:xfrm>
                <a:off x="5453916" y="3188834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b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矩形 13">
                <a:extLst>
                  <a:ext uri="{FF2B5EF4-FFF2-40B4-BE49-F238E27FC236}">
                    <a16:creationId xmlns:a16="http://schemas.microsoft.com/office/drawing/2014/main" id="{F6FEF79F-DAD6-8D48-B862-2E756B3C2452}"/>
                  </a:ext>
                </a:extLst>
              </p:cNvPr>
              <p:cNvSpPr/>
              <p:nvPr/>
            </p:nvSpPr>
            <p:spPr>
              <a:xfrm>
                <a:off x="5453915" y="3711732"/>
                <a:ext cx="2116477" cy="73236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RESULT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b.id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as</a:t>
                </a:r>
                <a:r>
                  <a:rPr kumimoji="1" lang="zh-CN" altLang="en-US" sz="1200" b="1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b="1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b_id</a:t>
                </a:r>
                <a:endPara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10" name="矩形 14">
              <a:extLst>
                <a:ext uri="{FF2B5EF4-FFF2-40B4-BE49-F238E27FC236}">
                  <a16:creationId xmlns:a16="http://schemas.microsoft.com/office/drawing/2014/main" id="{D71DB74B-5788-4D4D-BB48-E4D6CE00130A}"/>
                </a:ext>
              </a:extLst>
            </p:cNvPr>
            <p:cNvSpPr/>
            <p:nvPr/>
          </p:nvSpPr>
          <p:spPr>
            <a:xfrm>
              <a:off x="1117600" y="1839245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矩形 14">
              <a:extLst>
                <a:ext uri="{FF2B5EF4-FFF2-40B4-BE49-F238E27FC236}">
                  <a16:creationId xmlns:a16="http://schemas.microsoft.com/office/drawing/2014/main" id="{4D4A7982-BF15-614F-BDA1-3D95D96F8645}"/>
                </a:ext>
              </a:extLst>
            </p:cNvPr>
            <p:cNvSpPr/>
            <p:nvPr/>
          </p:nvSpPr>
          <p:spPr>
            <a:xfrm>
              <a:off x="1117600" y="2642976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矩形 14">
              <a:extLst>
                <a:ext uri="{FF2B5EF4-FFF2-40B4-BE49-F238E27FC236}">
                  <a16:creationId xmlns:a16="http://schemas.microsoft.com/office/drawing/2014/main" id="{6955CF89-E498-5A46-B5C1-4EC029E1D51D}"/>
                </a:ext>
              </a:extLst>
            </p:cNvPr>
            <p:cNvSpPr/>
            <p:nvPr/>
          </p:nvSpPr>
          <p:spPr>
            <a:xfrm>
              <a:off x="1117600" y="3446707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矩形 14">
              <a:extLst>
                <a:ext uri="{FF2B5EF4-FFF2-40B4-BE49-F238E27FC236}">
                  <a16:creationId xmlns:a16="http://schemas.microsoft.com/office/drawing/2014/main" id="{07CF3A5D-4002-594A-918F-62B9DFBCC2CA}"/>
                </a:ext>
              </a:extLst>
            </p:cNvPr>
            <p:cNvSpPr/>
            <p:nvPr/>
          </p:nvSpPr>
          <p:spPr>
            <a:xfrm>
              <a:off x="1117600" y="4250438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矩形 14">
              <a:extLst>
                <a:ext uri="{FF2B5EF4-FFF2-40B4-BE49-F238E27FC236}">
                  <a16:creationId xmlns:a16="http://schemas.microsoft.com/office/drawing/2014/main" id="{1DD9DAA9-0442-E340-812E-A2ECF0B023FA}"/>
                </a:ext>
              </a:extLst>
            </p:cNvPr>
            <p:cNvSpPr/>
            <p:nvPr/>
          </p:nvSpPr>
          <p:spPr>
            <a:xfrm>
              <a:off x="1117600" y="5054169"/>
              <a:ext cx="1248923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6" name="直线箭头连接符 11" descr="jytjh">
              <a:extLst>
                <a:ext uri="{FF2B5EF4-FFF2-40B4-BE49-F238E27FC236}">
                  <a16:creationId xmlns:a16="http://schemas.microsoft.com/office/drawing/2014/main" id="{834FF024-C047-B642-ADD2-8F8425F31353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2366523" y="2895550"/>
              <a:ext cx="3087392" cy="81432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1" descr="jytjh">
              <a:extLst>
                <a:ext uri="{FF2B5EF4-FFF2-40B4-BE49-F238E27FC236}">
                  <a16:creationId xmlns:a16="http://schemas.microsoft.com/office/drawing/2014/main" id="{6282EF1B-21FD-2B44-A54D-CDF87AF93C9B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366523" y="3699281"/>
              <a:ext cx="3018277" cy="3090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箭头连接符 11" descr="jytjh">
              <a:extLst>
                <a:ext uri="{FF2B5EF4-FFF2-40B4-BE49-F238E27FC236}">
                  <a16:creationId xmlns:a16="http://schemas.microsoft.com/office/drawing/2014/main" id="{58CD8A47-48B1-D34E-97F5-043CAA84A31C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2366523" y="3730189"/>
              <a:ext cx="3087392" cy="77282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1" descr="jytjh">
              <a:extLst>
                <a:ext uri="{FF2B5EF4-FFF2-40B4-BE49-F238E27FC236}">
                  <a16:creationId xmlns:a16="http://schemas.microsoft.com/office/drawing/2014/main" id="{9318AA4F-A16C-5F4C-9C3C-28C83D847CD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2366523" y="3731768"/>
              <a:ext cx="3087392" cy="157497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8BFC6083-B037-8248-9B4A-BD3D7D150272}"/>
                </a:ext>
              </a:extLst>
            </p:cNvPr>
            <p:cNvSpPr txBox="1"/>
            <p:nvPr/>
          </p:nvSpPr>
          <p:spPr>
            <a:xfrm>
              <a:off x="7127305" y="3208955"/>
              <a:ext cx="290185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start_time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.timestamp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&lt;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</a:t>
              </a:r>
              <a:r>
                <a:rPr kumimoji="1" lang="en-US" altLang="zh-CN" sz="1400" dirty="0" err="1">
                  <a:latin typeface="DengXian" panose="02010600030101010101" pitchFamily="2" charset="-122"/>
                  <a:ea typeface="DengXian" panose="02010600030101010101" pitchFamily="2" charset="-122"/>
                </a:rPr>
                <a:t>end_time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}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06DB0F8-7BE7-3E48-941B-CE8842926916}"/>
                </a:ext>
              </a:extLst>
            </p:cNvPr>
            <p:cNvGrpSpPr/>
            <p:nvPr/>
          </p:nvGrpSpPr>
          <p:grpSpPr>
            <a:xfrm>
              <a:off x="9918700" y="3186942"/>
              <a:ext cx="1702993" cy="1031632"/>
              <a:chOff x="9543316" y="3199642"/>
              <a:chExt cx="2116478" cy="1031632"/>
            </a:xfrm>
          </p:grpSpPr>
          <p:sp>
            <p:nvSpPr>
              <p:cNvPr id="28" name="矩形 9">
                <a:extLst>
                  <a:ext uri="{FF2B5EF4-FFF2-40B4-BE49-F238E27FC236}">
                    <a16:creationId xmlns:a16="http://schemas.microsoft.com/office/drawing/2014/main" id="{725BA4AE-652E-D146-AA52-18CF5A110442}"/>
                  </a:ext>
                </a:extLst>
              </p:cNvPr>
              <p:cNvSpPr/>
              <p:nvPr/>
            </p:nvSpPr>
            <p:spPr>
              <a:xfrm>
                <a:off x="9543316" y="3199642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" name="矩形 10">
                <a:extLst>
                  <a:ext uri="{FF2B5EF4-FFF2-40B4-BE49-F238E27FC236}">
                    <a16:creationId xmlns:a16="http://schemas.microsoft.com/office/drawing/2014/main" id="{99C2C467-69CF-FA45-9FB7-0C408BBC5F57}"/>
                  </a:ext>
                </a:extLst>
              </p:cNvPr>
              <p:cNvSpPr/>
              <p:nvPr/>
            </p:nvSpPr>
            <p:spPr>
              <a:xfrm>
                <a:off x="9543317" y="3726127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Type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=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card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cxnSp>
          <p:nvCxnSpPr>
            <p:cNvPr id="36" name="直线箭头连接符 11" descr="jytjh">
              <a:extLst>
                <a:ext uri="{FF2B5EF4-FFF2-40B4-BE49-F238E27FC236}">
                  <a16:creationId xmlns:a16="http://schemas.microsoft.com/office/drawing/2014/main" id="{7A69528D-6244-1F43-BB7A-B12DFC780E32}"/>
                </a:ext>
              </a:extLst>
            </p:cNvPr>
            <p:cNvCxnSpPr>
              <a:cxnSpLocks/>
            </p:cNvCxnSpPr>
            <p:nvPr/>
          </p:nvCxnSpPr>
          <p:spPr>
            <a:xfrm>
              <a:off x="7068339" y="3709878"/>
              <a:ext cx="285036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0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11CA283-CCBE-AF4B-8973-5B17320D5539}"/>
              </a:ext>
            </a:extLst>
          </p:cNvPr>
          <p:cNvGrpSpPr/>
          <p:nvPr/>
        </p:nvGrpSpPr>
        <p:grpSpPr>
          <a:xfrm>
            <a:off x="2222320" y="1748017"/>
            <a:ext cx="8518556" cy="3943567"/>
            <a:chOff x="2222320" y="1748017"/>
            <a:chExt cx="8518556" cy="39435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EE1D87E-508E-3B42-8E84-04708949F2F6}"/>
                </a:ext>
              </a:extLst>
            </p:cNvPr>
            <p:cNvGrpSpPr/>
            <p:nvPr/>
          </p:nvGrpSpPr>
          <p:grpSpPr>
            <a:xfrm>
              <a:off x="2222320" y="3156869"/>
              <a:ext cx="1456257" cy="1010294"/>
              <a:chOff x="1058491" y="2051323"/>
              <a:chExt cx="2116478" cy="1010294"/>
            </a:xfrm>
          </p:grpSpPr>
          <p:sp>
            <p:nvSpPr>
              <p:cNvPr id="25" name="矩形 9">
                <a:extLst>
                  <a:ext uri="{FF2B5EF4-FFF2-40B4-BE49-F238E27FC236}">
                    <a16:creationId xmlns:a16="http://schemas.microsoft.com/office/drawing/2014/main" id="{C7460A87-30CF-D546-B75B-5F5DBC80EC77}"/>
                  </a:ext>
                </a:extLst>
              </p:cNvPr>
              <p:cNvSpPr/>
              <p:nvPr/>
            </p:nvSpPr>
            <p:spPr>
              <a:xfrm>
                <a:off x="1058491" y="2051323"/>
                <a:ext cx="2116478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1058491" y="2556470"/>
                <a:ext cx="2116477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a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</p:grp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3349487" y="1771227"/>
              <a:ext cx="2510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3233856" y="4946664"/>
              <a:ext cx="1900972" cy="7449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ratio1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SUM(edge1.amount)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5579549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5579549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5579549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b="1" i="1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5579549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b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1900972" cy="8625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 flipV="1">
              <a:off x="3678577" y="3350633"/>
              <a:ext cx="1900972" cy="5881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409443"/>
              <a:ext cx="1900972" cy="7449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409443"/>
              <a:ext cx="1900972" cy="15486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9284624" y="2294328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9284624" y="3098059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9284624" y="3901790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9284624" y="4705521"/>
              <a:ext cx="14562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c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7035801" y="3350633"/>
              <a:ext cx="224882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7035801" y="2546902"/>
              <a:ext cx="224882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7035801" y="3350633"/>
              <a:ext cx="2248823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7035801" y="3350633"/>
              <a:ext cx="2248823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12">
              <a:extLst>
                <a:ext uri="{FF2B5EF4-FFF2-40B4-BE49-F238E27FC236}">
                  <a16:creationId xmlns:a16="http://schemas.microsoft.com/office/drawing/2014/main" id="{6669BB51-5740-6C47-847E-21EE9758C3D1}"/>
                </a:ext>
              </a:extLst>
            </p:cNvPr>
            <p:cNvSpPr txBox="1"/>
            <p:nvPr/>
          </p:nvSpPr>
          <p:spPr>
            <a:xfrm>
              <a:off x="7035800" y="1748017"/>
              <a:ext cx="25100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transfer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8" name="矩形 13">
              <a:extLst>
                <a:ext uri="{FF2B5EF4-FFF2-40B4-BE49-F238E27FC236}">
                  <a16:creationId xmlns:a16="http://schemas.microsoft.com/office/drawing/2014/main" id="{38BA3793-A82E-AD41-BF64-0BA17F1D3F18}"/>
                </a:ext>
              </a:extLst>
            </p:cNvPr>
            <p:cNvSpPr/>
            <p:nvPr/>
          </p:nvSpPr>
          <p:spPr>
            <a:xfrm>
              <a:off x="7143850" y="4958095"/>
              <a:ext cx="1900973" cy="7334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</a:p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ratio2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=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edge2.amount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/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SUM(upstream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edge1)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664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EB709B8-CE48-CE44-9AE7-28B40197A7D8}"/>
              </a:ext>
            </a:extLst>
          </p:cNvPr>
          <p:cNvGrpSpPr/>
          <p:nvPr/>
        </p:nvGrpSpPr>
        <p:grpSpPr>
          <a:xfrm>
            <a:off x="1923677" y="1751471"/>
            <a:ext cx="8344647" cy="4135657"/>
            <a:chOff x="1923677" y="1751471"/>
            <a:chExt cx="8344647" cy="413565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299C7B1-9EDA-3443-8F41-026378DDE592}"/>
                </a:ext>
              </a:extLst>
            </p:cNvPr>
            <p:cNvGrpSpPr/>
            <p:nvPr/>
          </p:nvGrpSpPr>
          <p:grpSpPr>
            <a:xfrm>
              <a:off x="1923677" y="1751471"/>
              <a:ext cx="8344647" cy="3402431"/>
              <a:chOff x="1923677" y="1751471"/>
              <a:chExt cx="8344647" cy="340243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EE1D87E-508E-3B42-8E84-04708949F2F6}"/>
                  </a:ext>
                </a:extLst>
              </p:cNvPr>
              <p:cNvGrpSpPr/>
              <p:nvPr/>
            </p:nvGrpSpPr>
            <p:grpSpPr>
              <a:xfrm>
                <a:off x="5454843" y="3100103"/>
                <a:ext cx="1456257" cy="1010294"/>
                <a:chOff x="1058491" y="2051323"/>
                <a:chExt cx="2116478" cy="1010294"/>
              </a:xfrm>
            </p:grpSpPr>
            <p:sp>
              <p:nvSpPr>
                <p:cNvPr id="25" name="矩形 9">
                  <a:extLst>
                    <a:ext uri="{FF2B5EF4-FFF2-40B4-BE49-F238E27FC236}">
                      <a16:creationId xmlns:a16="http://schemas.microsoft.com/office/drawing/2014/main" id="{C7460A87-30CF-D546-B75B-5F5DBC80EC77}"/>
                    </a:ext>
                  </a:extLst>
                </p:cNvPr>
                <p:cNvSpPr/>
                <p:nvPr/>
              </p:nvSpPr>
              <p:spPr>
                <a:xfrm>
                  <a:off x="1058491" y="2051323"/>
                  <a:ext cx="2116478" cy="50514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>
                      <a:solidFill>
                        <a:sysClr val="windowText" lastClr="000000"/>
                      </a:solidFill>
                    </a:rPr>
                    <a:t>v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: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</a:rPr>
                    <a:t>Account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矩形 10">
                  <a:extLst>
                    <a:ext uri="{FF2B5EF4-FFF2-40B4-BE49-F238E27FC236}">
                      <a16:creationId xmlns:a16="http://schemas.microsoft.com/office/drawing/2014/main" id="{D6606C0A-E1D8-5248-9834-B2095296BE75}"/>
                    </a:ext>
                  </a:extLst>
                </p:cNvPr>
                <p:cNvSpPr/>
                <p:nvPr/>
              </p:nvSpPr>
              <p:spPr>
                <a:xfrm>
                  <a:off x="1058491" y="2556470"/>
                  <a:ext cx="2116477" cy="50514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200" b="1" i="1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v</a:t>
                  </a:r>
                  <a:r>
                    <a:rPr kumimoji="1" lang="en-US" altLang="zh-CN" sz="1200" dirty="0" err="1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.id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=</a:t>
                  </a:r>
                  <a:r>
                    <a:rPr kumimoji="1" lang="zh-CN" altLang="en-US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 </a:t>
                  </a:r>
                  <a:r>
                    <a:rPr kumimoji="1" lang="en-US" altLang="zh-CN" sz="1200" dirty="0">
                      <a:solidFill>
                        <a:sysClr val="windowText" lastClr="000000"/>
                      </a:solidFill>
                      <a:latin typeface="DengXian" panose="02010600030101010101" pitchFamily="2" charset="-122"/>
                      <a:ea typeface="DengXian" panose="02010600030101010101" pitchFamily="2" charset="-122"/>
                    </a:rPr>
                    <a:t>${id}</a:t>
                  </a:r>
                  <a:endPara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endParaRPr>
                </a:p>
              </p:txBody>
            </p:sp>
          </p:grpSp>
          <p:sp>
            <p:nvSpPr>
              <p:cNvPr id="35" name="文本框 12">
                <a:extLst>
                  <a:ext uri="{FF2B5EF4-FFF2-40B4-BE49-F238E27FC236}">
                    <a16:creationId xmlns:a16="http://schemas.microsoft.com/office/drawing/2014/main" id="{97E608C4-3721-A54C-8A0C-204C199603F3}"/>
                  </a:ext>
                </a:extLst>
              </p:cNvPr>
              <p:cNvSpPr txBox="1"/>
              <p:nvPr/>
            </p:nvSpPr>
            <p:spPr>
              <a:xfrm>
                <a:off x="6334801" y="1801559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e2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  <p:sp>
            <p:nvSpPr>
              <p:cNvPr id="48" name="矩形 14">
                <a:extLst>
                  <a:ext uri="{FF2B5EF4-FFF2-40B4-BE49-F238E27FC236}">
                    <a16:creationId xmlns:a16="http://schemas.microsoft.com/office/drawing/2014/main" id="{57CB4C56-C6D1-3646-BE42-AE944291077A}"/>
                  </a:ext>
                </a:extLst>
              </p:cNvPr>
              <p:cNvSpPr/>
              <p:nvPr/>
            </p:nvSpPr>
            <p:spPr>
              <a:xfrm>
                <a:off x="8812072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矩形 14">
                <a:extLst>
                  <a:ext uri="{FF2B5EF4-FFF2-40B4-BE49-F238E27FC236}">
                    <a16:creationId xmlns:a16="http://schemas.microsoft.com/office/drawing/2014/main" id="{03266A0F-85A4-4848-9930-5183DB1376C0}"/>
                  </a:ext>
                </a:extLst>
              </p:cNvPr>
              <p:cNvSpPr/>
              <p:nvPr/>
            </p:nvSpPr>
            <p:spPr>
              <a:xfrm>
                <a:off x="8812072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矩形 14">
                <a:extLst>
                  <a:ext uri="{FF2B5EF4-FFF2-40B4-BE49-F238E27FC236}">
                    <a16:creationId xmlns:a16="http://schemas.microsoft.com/office/drawing/2014/main" id="{776669A2-DF01-5D44-98F2-71A5996AD21C}"/>
                  </a:ext>
                </a:extLst>
              </p:cNvPr>
              <p:cNvSpPr/>
              <p:nvPr/>
            </p:nvSpPr>
            <p:spPr>
              <a:xfrm>
                <a:off x="8812072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矩形 14">
                <a:extLst>
                  <a:ext uri="{FF2B5EF4-FFF2-40B4-BE49-F238E27FC236}">
                    <a16:creationId xmlns:a16="http://schemas.microsoft.com/office/drawing/2014/main" id="{AD0D5B56-53EA-1E48-9FEF-7631D3E97D26}"/>
                  </a:ext>
                </a:extLst>
              </p:cNvPr>
              <p:cNvSpPr/>
              <p:nvPr/>
            </p:nvSpPr>
            <p:spPr>
              <a:xfrm>
                <a:off x="8812072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v2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54" name="直线箭头连接符 11" descr="jytjh">
                <a:extLst>
                  <a:ext uri="{FF2B5EF4-FFF2-40B4-BE49-F238E27FC236}">
                    <a16:creationId xmlns:a16="http://schemas.microsoft.com/office/drawing/2014/main" id="{E54B3B7F-1A07-E946-9A57-A174B5BF79CC}"/>
                  </a:ext>
                </a:extLst>
              </p:cNvPr>
              <p:cNvCxnSpPr>
                <a:cxnSpLocks/>
                <a:stCxn id="25" idx="3"/>
                <a:endCxn id="48" idx="1"/>
              </p:cNvCxnSpPr>
              <p:nvPr/>
            </p:nvCxnSpPr>
            <p:spPr>
              <a:xfrm flipV="1">
                <a:off x="6911100" y="2490136"/>
                <a:ext cx="1900972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11" descr="jytjh">
                <a:extLst>
                  <a:ext uri="{FF2B5EF4-FFF2-40B4-BE49-F238E27FC236}">
                    <a16:creationId xmlns:a16="http://schemas.microsoft.com/office/drawing/2014/main" id="{9E646DE1-FB5E-AA4E-983D-5017D71E2F43}"/>
                  </a:ext>
                </a:extLst>
              </p:cNvPr>
              <p:cNvCxnSpPr>
                <a:cxnSpLocks/>
                <a:stCxn id="25" idx="3"/>
                <a:endCxn id="49" idx="1"/>
              </p:cNvCxnSpPr>
              <p:nvPr/>
            </p:nvCxnSpPr>
            <p:spPr>
              <a:xfrm flipV="1">
                <a:off x="6911100" y="3293867"/>
                <a:ext cx="1900972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线箭头连接符 11" descr="jytjh">
                <a:extLst>
                  <a:ext uri="{FF2B5EF4-FFF2-40B4-BE49-F238E27FC236}">
                    <a16:creationId xmlns:a16="http://schemas.microsoft.com/office/drawing/2014/main" id="{82052E76-6372-C94F-A67E-97787A191F82}"/>
                  </a:ext>
                </a:extLst>
              </p:cNvPr>
              <p:cNvCxnSpPr>
                <a:cxnSpLocks/>
                <a:stCxn id="25" idx="3"/>
                <a:endCxn id="50" idx="1"/>
              </p:cNvCxnSpPr>
              <p:nvPr/>
            </p:nvCxnSpPr>
            <p:spPr>
              <a:xfrm>
                <a:off x="6911100" y="3352677"/>
                <a:ext cx="1900972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线箭头连接符 11" descr="jytjh">
                <a:extLst>
                  <a:ext uri="{FF2B5EF4-FFF2-40B4-BE49-F238E27FC236}">
                    <a16:creationId xmlns:a16="http://schemas.microsoft.com/office/drawing/2014/main" id="{3CF4B058-DA70-914B-B43D-426BA2A65CD0}"/>
                  </a:ext>
                </a:extLst>
              </p:cNvPr>
              <p:cNvCxnSpPr>
                <a:cxnSpLocks/>
                <a:stCxn id="25" idx="3"/>
                <a:endCxn id="51" idx="1"/>
              </p:cNvCxnSpPr>
              <p:nvPr/>
            </p:nvCxnSpPr>
            <p:spPr>
              <a:xfrm>
                <a:off x="6911100" y="3352677"/>
                <a:ext cx="1900972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矩形 14">
                <a:extLst>
                  <a:ext uri="{FF2B5EF4-FFF2-40B4-BE49-F238E27FC236}">
                    <a16:creationId xmlns:a16="http://schemas.microsoft.com/office/drawing/2014/main" id="{7C1DD6B9-2AE7-6141-A5F3-79390CBD0327}"/>
                  </a:ext>
                </a:extLst>
              </p:cNvPr>
              <p:cNvSpPr/>
              <p:nvPr/>
            </p:nvSpPr>
            <p:spPr>
              <a:xfrm>
                <a:off x="1923677" y="2237562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矩形 14">
                <a:extLst>
                  <a:ext uri="{FF2B5EF4-FFF2-40B4-BE49-F238E27FC236}">
                    <a16:creationId xmlns:a16="http://schemas.microsoft.com/office/drawing/2014/main" id="{CF904CFC-E058-D541-89E3-3723954F30AE}"/>
                  </a:ext>
                </a:extLst>
              </p:cNvPr>
              <p:cNvSpPr/>
              <p:nvPr/>
            </p:nvSpPr>
            <p:spPr>
              <a:xfrm>
                <a:off x="1923677" y="3041293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矩形 14">
                <a:extLst>
                  <a:ext uri="{FF2B5EF4-FFF2-40B4-BE49-F238E27FC236}">
                    <a16:creationId xmlns:a16="http://schemas.microsoft.com/office/drawing/2014/main" id="{E76F4095-1DED-4F44-B549-C42BBDA3D7CB}"/>
                  </a:ext>
                </a:extLst>
              </p:cNvPr>
              <p:cNvSpPr/>
              <p:nvPr/>
            </p:nvSpPr>
            <p:spPr>
              <a:xfrm>
                <a:off x="1923677" y="3845024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矩形 14">
                <a:extLst>
                  <a:ext uri="{FF2B5EF4-FFF2-40B4-BE49-F238E27FC236}">
                    <a16:creationId xmlns:a16="http://schemas.microsoft.com/office/drawing/2014/main" id="{69B6187D-A26A-C74E-B85B-60B5F42A79EF}"/>
                  </a:ext>
                </a:extLst>
              </p:cNvPr>
              <p:cNvSpPr/>
              <p:nvPr/>
            </p:nvSpPr>
            <p:spPr>
              <a:xfrm>
                <a:off x="1923677" y="4648755"/>
                <a:ext cx="1456252" cy="50514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v1</a:t>
                </a:r>
                <a:r>
                  <a:rPr kumimoji="1" lang="zh-CN" altLang="en-US" sz="1200" b="1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Account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8" name="直线箭头连接符 11" descr="jytjh">
                <a:extLst>
                  <a:ext uri="{FF2B5EF4-FFF2-40B4-BE49-F238E27FC236}">
                    <a16:creationId xmlns:a16="http://schemas.microsoft.com/office/drawing/2014/main" id="{D0260D31-B2E0-4C4F-86F2-790ED7CA8E29}"/>
                  </a:ext>
                </a:extLst>
              </p:cNvPr>
              <p:cNvCxnSpPr>
                <a:cxnSpLocks/>
                <a:stCxn id="32" idx="3"/>
                <a:endCxn id="25" idx="1"/>
              </p:cNvCxnSpPr>
              <p:nvPr/>
            </p:nvCxnSpPr>
            <p:spPr>
              <a:xfrm>
                <a:off x="3379929" y="2490136"/>
                <a:ext cx="2074914" cy="8625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线箭头连接符 11" descr="jytjh">
                <a:extLst>
                  <a:ext uri="{FF2B5EF4-FFF2-40B4-BE49-F238E27FC236}">
                    <a16:creationId xmlns:a16="http://schemas.microsoft.com/office/drawing/2014/main" id="{E96A3062-BF4E-AD47-9DC6-4B0525B21DBF}"/>
                  </a:ext>
                </a:extLst>
              </p:cNvPr>
              <p:cNvCxnSpPr>
                <a:cxnSpLocks/>
                <a:stCxn id="38" idx="3"/>
                <a:endCxn id="25" idx="1"/>
              </p:cNvCxnSpPr>
              <p:nvPr/>
            </p:nvCxnSpPr>
            <p:spPr>
              <a:xfrm>
                <a:off x="3379929" y="3293867"/>
                <a:ext cx="2074914" cy="58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箭头连接符 11" descr="jytjh">
                <a:extLst>
                  <a:ext uri="{FF2B5EF4-FFF2-40B4-BE49-F238E27FC236}">
                    <a16:creationId xmlns:a16="http://schemas.microsoft.com/office/drawing/2014/main" id="{A4E8D313-8021-124C-B707-829EC7EAE2B6}"/>
                  </a:ext>
                </a:extLst>
              </p:cNvPr>
              <p:cNvCxnSpPr>
                <a:cxnSpLocks/>
                <a:stCxn id="39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7449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11" descr="jytjh">
                <a:extLst>
                  <a:ext uri="{FF2B5EF4-FFF2-40B4-BE49-F238E27FC236}">
                    <a16:creationId xmlns:a16="http://schemas.microsoft.com/office/drawing/2014/main" id="{159512D0-A394-3646-98B9-A923E6E13DA1}"/>
                  </a:ext>
                </a:extLst>
              </p:cNvPr>
              <p:cNvCxnSpPr>
                <a:cxnSpLocks/>
                <a:stCxn id="40" idx="3"/>
                <a:endCxn id="25" idx="1"/>
              </p:cNvCxnSpPr>
              <p:nvPr/>
            </p:nvCxnSpPr>
            <p:spPr>
              <a:xfrm flipV="1">
                <a:off x="3379929" y="3352677"/>
                <a:ext cx="2074914" cy="154865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lg" len="med"/>
                <a:tailEnd type="arrow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文本框 12">
                <a:extLst>
                  <a:ext uri="{FF2B5EF4-FFF2-40B4-BE49-F238E27FC236}">
                    <a16:creationId xmlns:a16="http://schemas.microsoft.com/office/drawing/2014/main" id="{1D22B3AE-3BFD-7A48-A041-F65790097FD0}"/>
                  </a:ext>
                </a:extLst>
              </p:cNvPr>
              <p:cNvSpPr txBox="1"/>
              <p:nvPr/>
            </p:nvSpPr>
            <p:spPr>
              <a:xfrm>
                <a:off x="3701191" y="1751471"/>
                <a:ext cx="277359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: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[transfer,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withdraw]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start_time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.timestamp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&lt;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</a:t>
                </a:r>
                <a:r>
                  <a:rPr kumimoji="1" lang="en-US" altLang="zh-CN" sz="1400" dirty="0" err="1">
                    <a:latin typeface="DengXian" panose="02010600030101010101" pitchFamily="2" charset="-122"/>
                    <a:ea typeface="DengXian" panose="02010600030101010101" pitchFamily="2" charset="-122"/>
                  </a:rPr>
                  <a:t>end_time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}</a:t>
                </a:r>
              </a:p>
              <a:p>
                <a:r>
                  <a:rPr kumimoji="1" lang="en-US" altLang="zh-CN" sz="1400" b="1" i="1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e1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.amount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&gt;</a:t>
                </a:r>
                <a:r>
                  <a:rPr kumimoji="1" lang="zh-CN" altLang="en-US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400" dirty="0">
                    <a:latin typeface="DengXian" panose="02010600030101010101" pitchFamily="2" charset="-122"/>
                    <a:ea typeface="DengXian" panose="02010600030101010101" pitchFamily="2" charset="-122"/>
                  </a:rPr>
                  <a:t>${threshold}</a:t>
                </a:r>
              </a:p>
            </p:txBody>
          </p:sp>
        </p:grpSp>
        <p:sp>
          <p:nvSpPr>
            <p:cNvPr id="47" name="矩形 13">
              <a:extLst>
                <a:ext uri="{FF2B5EF4-FFF2-40B4-BE49-F238E27FC236}">
                  <a16:creationId xmlns:a16="http://schemas.microsoft.com/office/drawing/2014/main" id="{25D09A52-D47E-D54A-9E0C-0978A3327197}"/>
                </a:ext>
              </a:extLst>
            </p:cNvPr>
            <p:cNvSpPr/>
            <p:nvPr/>
          </p:nvSpPr>
          <p:spPr>
            <a:xfrm>
              <a:off x="1923677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v1.id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52" name="矩形 13">
              <a:extLst>
                <a:ext uri="{FF2B5EF4-FFF2-40B4-BE49-F238E27FC236}">
                  <a16:creationId xmlns:a16="http://schemas.microsoft.com/office/drawing/2014/main" id="{D58528F6-355E-A845-8897-FC3E70532CFB}"/>
                </a:ext>
              </a:extLst>
            </p:cNvPr>
            <p:cNvSpPr/>
            <p:nvPr/>
          </p:nvSpPr>
          <p:spPr>
            <a:xfrm>
              <a:off x="8812071" y="5370550"/>
              <a:ext cx="1456252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v2.id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3560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DFF9F136-10E5-7948-84D2-89BD6BA6CE4F}"/>
              </a:ext>
            </a:extLst>
          </p:cNvPr>
          <p:cNvGrpSpPr/>
          <p:nvPr/>
        </p:nvGrpSpPr>
        <p:grpSpPr>
          <a:xfrm>
            <a:off x="513263" y="1417981"/>
            <a:ext cx="10726237" cy="4497530"/>
            <a:chOff x="513263" y="1417981"/>
            <a:chExt cx="10726237" cy="4497530"/>
          </a:xfrm>
        </p:grpSpPr>
        <p:sp>
          <p:nvSpPr>
            <p:cNvPr id="25" name="矩形 9">
              <a:extLst>
                <a:ext uri="{FF2B5EF4-FFF2-40B4-BE49-F238E27FC236}">
                  <a16:creationId xmlns:a16="http://schemas.microsoft.com/office/drawing/2014/main" id="{C7460A87-30CF-D546-B75B-5F5DBC80EC77}"/>
                </a:ext>
              </a:extLst>
            </p:cNvPr>
            <p:cNvSpPr/>
            <p:nvPr/>
          </p:nvSpPr>
          <p:spPr>
            <a:xfrm>
              <a:off x="2628900" y="2953669"/>
              <a:ext cx="1049677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i="1" dirty="0">
                  <a:solidFill>
                    <a:sysClr val="windowText" lastClr="000000"/>
                  </a:solidFill>
                </a:rPr>
                <a:t>a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文本框 12">
              <a:extLst>
                <a:ext uri="{FF2B5EF4-FFF2-40B4-BE49-F238E27FC236}">
                  <a16:creationId xmlns:a16="http://schemas.microsoft.com/office/drawing/2014/main" id="{97E608C4-3721-A54C-8A0C-204C199603F3}"/>
                </a:ext>
              </a:extLst>
            </p:cNvPr>
            <p:cNvSpPr txBox="1"/>
            <p:nvPr/>
          </p:nvSpPr>
          <p:spPr>
            <a:xfrm>
              <a:off x="1791898" y="3950268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36" name="矩形 13">
              <a:extLst>
                <a:ext uri="{FF2B5EF4-FFF2-40B4-BE49-F238E27FC236}">
                  <a16:creationId xmlns:a16="http://schemas.microsoft.com/office/drawing/2014/main" id="{E9E1A31E-B043-E941-9922-30C0644863FD}"/>
                </a:ext>
              </a:extLst>
            </p:cNvPr>
            <p:cNvSpPr/>
            <p:nvPr/>
          </p:nvSpPr>
          <p:spPr>
            <a:xfrm>
              <a:off x="4271448" y="5398933"/>
              <a:ext cx="1672350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o1Accounts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57CB4C56-C6D1-3646-BE42-AE944291077A}"/>
                </a:ext>
              </a:extLst>
            </p:cNvPr>
            <p:cNvSpPr/>
            <p:nvPr/>
          </p:nvSpPr>
          <p:spPr>
            <a:xfrm>
              <a:off x="4271449" y="2294328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矩形 14">
              <a:extLst>
                <a:ext uri="{FF2B5EF4-FFF2-40B4-BE49-F238E27FC236}">
                  <a16:creationId xmlns:a16="http://schemas.microsoft.com/office/drawing/2014/main" id="{03266A0F-85A4-4848-9930-5183DB1376C0}"/>
                </a:ext>
              </a:extLst>
            </p:cNvPr>
            <p:cNvSpPr/>
            <p:nvPr/>
          </p:nvSpPr>
          <p:spPr>
            <a:xfrm>
              <a:off x="4271449" y="3098059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矩形 14">
              <a:extLst>
                <a:ext uri="{FF2B5EF4-FFF2-40B4-BE49-F238E27FC236}">
                  <a16:creationId xmlns:a16="http://schemas.microsoft.com/office/drawing/2014/main" id="{776669A2-DF01-5D44-98F2-71A5996AD21C}"/>
                </a:ext>
              </a:extLst>
            </p:cNvPr>
            <p:cNvSpPr/>
            <p:nvPr/>
          </p:nvSpPr>
          <p:spPr>
            <a:xfrm>
              <a:off x="4271449" y="3901790"/>
              <a:ext cx="1672352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矩形 14">
              <a:extLst>
                <a:ext uri="{FF2B5EF4-FFF2-40B4-BE49-F238E27FC236}">
                  <a16:creationId xmlns:a16="http://schemas.microsoft.com/office/drawing/2014/main" id="{AD0D5B56-53EA-1E48-9FEF-7631D3E97D26}"/>
                </a:ext>
              </a:extLst>
            </p:cNvPr>
            <p:cNvSpPr/>
            <p:nvPr/>
          </p:nvSpPr>
          <p:spPr>
            <a:xfrm>
              <a:off x="4271448" y="4705521"/>
              <a:ext cx="1672351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o1Account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直线箭头连接符 11" descr="jytjh">
              <a:extLst>
                <a:ext uri="{FF2B5EF4-FFF2-40B4-BE49-F238E27FC236}">
                  <a16:creationId xmlns:a16="http://schemas.microsoft.com/office/drawing/2014/main" id="{E54B3B7F-1A07-E946-9A57-A174B5BF79CC}"/>
                </a:ext>
              </a:extLst>
            </p:cNvPr>
            <p:cNvCxnSpPr>
              <a:cxnSpLocks/>
              <a:stCxn id="25" idx="3"/>
              <a:endCxn id="48" idx="1"/>
            </p:cNvCxnSpPr>
            <p:nvPr/>
          </p:nvCxnSpPr>
          <p:spPr>
            <a:xfrm flipV="1">
              <a:off x="3678577" y="2546902"/>
              <a:ext cx="592872" cy="65934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11" descr="jytjh">
              <a:extLst>
                <a:ext uri="{FF2B5EF4-FFF2-40B4-BE49-F238E27FC236}">
                  <a16:creationId xmlns:a16="http://schemas.microsoft.com/office/drawing/2014/main" id="{9E646DE1-FB5E-AA4E-983D-5017D71E2F43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3678577" y="3206243"/>
              <a:ext cx="592872" cy="1443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 descr="jytjh">
              <a:extLst>
                <a:ext uri="{FF2B5EF4-FFF2-40B4-BE49-F238E27FC236}">
                  <a16:creationId xmlns:a16="http://schemas.microsoft.com/office/drawing/2014/main" id="{82052E76-6372-C94F-A67E-97787A191F82}"/>
                </a:ext>
              </a:extLst>
            </p:cNvPr>
            <p:cNvCxnSpPr>
              <a:cxnSpLocks/>
              <a:stCxn id="25" idx="3"/>
              <a:endCxn id="50" idx="1"/>
            </p:cNvCxnSpPr>
            <p:nvPr/>
          </p:nvCxnSpPr>
          <p:spPr>
            <a:xfrm>
              <a:off x="3678577" y="3206243"/>
              <a:ext cx="592872" cy="9481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11" descr="jytjh">
              <a:extLst>
                <a:ext uri="{FF2B5EF4-FFF2-40B4-BE49-F238E27FC236}">
                  <a16:creationId xmlns:a16="http://schemas.microsoft.com/office/drawing/2014/main" id="{3CF4B058-DA70-914B-B43D-426BA2A65CD0}"/>
                </a:ext>
              </a:extLst>
            </p:cNvPr>
            <p:cNvCxnSpPr>
              <a:cxnSpLocks/>
              <a:stCxn id="25" idx="3"/>
              <a:endCxn id="51" idx="1"/>
            </p:cNvCxnSpPr>
            <p:nvPr/>
          </p:nvCxnSpPr>
          <p:spPr>
            <a:xfrm>
              <a:off x="3678577" y="3206243"/>
              <a:ext cx="592871" cy="175185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14">
              <a:extLst>
                <a:ext uri="{FF2B5EF4-FFF2-40B4-BE49-F238E27FC236}">
                  <a16:creationId xmlns:a16="http://schemas.microsoft.com/office/drawing/2014/main" id="{7C1DD6B9-2AE7-6141-A5F3-79390CBD0327}"/>
                </a:ext>
              </a:extLst>
            </p:cNvPr>
            <p:cNvSpPr/>
            <p:nvPr/>
          </p:nvSpPr>
          <p:spPr>
            <a:xfrm>
              <a:off x="6845300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矩形 14">
              <a:extLst>
                <a:ext uri="{FF2B5EF4-FFF2-40B4-BE49-F238E27FC236}">
                  <a16:creationId xmlns:a16="http://schemas.microsoft.com/office/drawing/2014/main" id="{CF904CFC-E058-D541-89E3-3723954F30AE}"/>
                </a:ext>
              </a:extLst>
            </p:cNvPr>
            <p:cNvSpPr/>
            <p:nvPr/>
          </p:nvSpPr>
          <p:spPr>
            <a:xfrm>
              <a:off x="6845300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矩形 14">
              <a:extLst>
                <a:ext uri="{FF2B5EF4-FFF2-40B4-BE49-F238E27FC236}">
                  <a16:creationId xmlns:a16="http://schemas.microsoft.com/office/drawing/2014/main" id="{E76F4095-1DED-4F44-B549-C42BBDA3D7CB}"/>
                </a:ext>
              </a:extLst>
            </p:cNvPr>
            <p:cNvSpPr/>
            <p:nvPr/>
          </p:nvSpPr>
          <p:spPr>
            <a:xfrm>
              <a:off x="6845300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矩形 14">
              <a:extLst>
                <a:ext uri="{FF2B5EF4-FFF2-40B4-BE49-F238E27FC236}">
                  <a16:creationId xmlns:a16="http://schemas.microsoft.com/office/drawing/2014/main" id="{69B6187D-A26A-C74E-B85B-60B5F42A79EF}"/>
                </a:ext>
              </a:extLst>
            </p:cNvPr>
            <p:cNvSpPr/>
            <p:nvPr/>
          </p:nvSpPr>
          <p:spPr>
            <a:xfrm>
              <a:off x="6845300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o2Account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1" name="直线箭头连接符 11" descr="jytjh">
              <a:extLst>
                <a:ext uri="{FF2B5EF4-FFF2-40B4-BE49-F238E27FC236}">
                  <a16:creationId xmlns:a16="http://schemas.microsoft.com/office/drawing/2014/main" id="{C284E9B6-9EB9-374C-BD3B-63AB3ECDC745}"/>
                </a:ext>
              </a:extLst>
            </p:cNvPr>
            <p:cNvCxnSpPr>
              <a:cxnSpLocks/>
              <a:stCxn id="49" idx="3"/>
              <a:endCxn id="38" idx="1"/>
            </p:cNvCxnSpPr>
            <p:nvPr/>
          </p:nvCxnSpPr>
          <p:spPr>
            <a:xfrm>
              <a:off x="5943801" y="3350633"/>
              <a:ext cx="90149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11" descr="jytjh">
              <a:extLst>
                <a:ext uri="{FF2B5EF4-FFF2-40B4-BE49-F238E27FC236}">
                  <a16:creationId xmlns:a16="http://schemas.microsoft.com/office/drawing/2014/main" id="{AC5739F1-B55F-0448-9CFC-0F8597B798C2}"/>
                </a:ext>
              </a:extLst>
            </p:cNvPr>
            <p:cNvCxnSpPr>
              <a:cxnSpLocks/>
              <a:stCxn id="49" idx="3"/>
              <a:endCxn id="32" idx="1"/>
            </p:cNvCxnSpPr>
            <p:nvPr/>
          </p:nvCxnSpPr>
          <p:spPr>
            <a:xfrm flipV="1">
              <a:off x="5943801" y="2546902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线箭头连接符 11" descr="jytjh">
              <a:extLst>
                <a:ext uri="{FF2B5EF4-FFF2-40B4-BE49-F238E27FC236}">
                  <a16:creationId xmlns:a16="http://schemas.microsoft.com/office/drawing/2014/main" id="{BB6D7D66-8EB8-F246-99D0-E8FFF59F2C60}"/>
                </a:ext>
              </a:extLst>
            </p:cNvPr>
            <p:cNvCxnSpPr>
              <a:cxnSpLocks/>
              <a:stCxn id="49" idx="3"/>
              <a:endCxn id="40" idx="1"/>
            </p:cNvCxnSpPr>
            <p:nvPr/>
          </p:nvCxnSpPr>
          <p:spPr>
            <a:xfrm>
              <a:off x="5943801" y="3350633"/>
              <a:ext cx="901499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箭头连接符 11" descr="jytjh">
              <a:extLst>
                <a:ext uri="{FF2B5EF4-FFF2-40B4-BE49-F238E27FC236}">
                  <a16:creationId xmlns:a16="http://schemas.microsoft.com/office/drawing/2014/main" id="{1935E3C5-6162-CD48-A3FA-BC7CDB77AD67}"/>
                </a:ext>
              </a:extLst>
            </p:cNvPr>
            <p:cNvCxnSpPr>
              <a:cxnSpLocks/>
              <a:stCxn id="49" idx="3"/>
              <a:endCxn id="39" idx="1"/>
            </p:cNvCxnSpPr>
            <p:nvPr/>
          </p:nvCxnSpPr>
          <p:spPr>
            <a:xfrm>
              <a:off x="5943801" y="3350633"/>
              <a:ext cx="901499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4C2C6C1-05EE-6B47-856E-FB42CB785A4A}"/>
                </a:ext>
              </a:extLst>
            </p:cNvPr>
            <p:cNvGrpSpPr/>
            <p:nvPr/>
          </p:nvGrpSpPr>
          <p:grpSpPr>
            <a:xfrm>
              <a:off x="513263" y="2948767"/>
              <a:ext cx="1300238" cy="1001501"/>
              <a:chOff x="271963" y="3156868"/>
              <a:chExt cx="1300238" cy="1001501"/>
            </a:xfrm>
          </p:grpSpPr>
          <p:sp>
            <p:nvSpPr>
              <p:cNvPr id="33" name="矩形 10">
                <a:extLst>
                  <a:ext uri="{FF2B5EF4-FFF2-40B4-BE49-F238E27FC236}">
                    <a16:creationId xmlns:a16="http://schemas.microsoft.com/office/drawing/2014/main" id="{D6606C0A-E1D8-5248-9834-B2095296BE75}"/>
                  </a:ext>
                </a:extLst>
              </p:cNvPr>
              <p:cNvSpPr/>
              <p:nvPr/>
            </p:nvSpPr>
            <p:spPr>
              <a:xfrm>
                <a:off x="271963" y="3653222"/>
                <a:ext cx="1300238" cy="5051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 err="1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en-US" altLang="zh-CN" sz="1200" dirty="0" err="1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.id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=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  <a:latin typeface="DengXian" panose="02010600030101010101" pitchFamily="2" charset="-122"/>
                    <a:ea typeface="DengXian" panose="02010600030101010101" pitchFamily="2" charset="-122"/>
                  </a:rPr>
                  <a:t>${id}</a:t>
                </a:r>
                <a:endParaRPr kumimoji="1" lang="zh-CN" altLang="en-US" sz="1200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endParaRPr>
              </a:p>
            </p:txBody>
          </p:sp>
          <p:sp>
            <p:nvSpPr>
              <p:cNvPr id="28" name="矩形 13">
                <a:extLst>
                  <a:ext uri="{FF2B5EF4-FFF2-40B4-BE49-F238E27FC236}">
                    <a16:creationId xmlns:a16="http://schemas.microsoft.com/office/drawing/2014/main" id="{1E3659B7-2F02-C149-A6C5-A0559EDC088A}"/>
                  </a:ext>
                </a:extLst>
              </p:cNvPr>
              <p:cNvSpPr/>
              <p:nvPr/>
            </p:nvSpPr>
            <p:spPr>
              <a:xfrm>
                <a:off x="271963" y="3156868"/>
                <a:ext cx="1300238" cy="5051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200" b="1" i="1" dirty="0">
                    <a:solidFill>
                      <a:sysClr val="windowText" lastClr="000000"/>
                    </a:solidFill>
                  </a:rPr>
                  <a:t>loan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:</a:t>
                </a:r>
                <a:r>
                  <a:rPr kumimoji="1" lang="zh-CN" altLang="en-US" sz="1200" dirty="0">
                    <a:solidFill>
                      <a:sysClr val="windowText" lastClr="000000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ysClr val="windowText" lastClr="000000"/>
                    </a:solidFill>
                  </a:rPr>
                  <a:t>Loan</a:t>
                </a:r>
                <a:endParaRPr kumimoji="1" lang="zh-CN" altLang="en-US" sz="12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0" name="直线箭头连接符 11" descr="jytjh">
              <a:extLst>
                <a:ext uri="{FF2B5EF4-FFF2-40B4-BE49-F238E27FC236}">
                  <a16:creationId xmlns:a16="http://schemas.microsoft.com/office/drawing/2014/main" id="{39C4E16D-14E1-A843-9194-FA4B45B19AAA}"/>
                </a:ext>
              </a:extLst>
            </p:cNvPr>
            <p:cNvCxnSpPr>
              <a:cxnSpLocks/>
              <a:stCxn id="28" idx="3"/>
              <a:endCxn id="25" idx="1"/>
            </p:cNvCxnSpPr>
            <p:nvPr/>
          </p:nvCxnSpPr>
          <p:spPr>
            <a:xfrm>
              <a:off x="1813501" y="3201341"/>
              <a:ext cx="815399" cy="49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12">
              <a:extLst>
                <a:ext uri="{FF2B5EF4-FFF2-40B4-BE49-F238E27FC236}">
                  <a16:creationId xmlns:a16="http://schemas.microsoft.com/office/drawing/2014/main" id="{F124BC1A-12AA-5244-A9C6-A8780C090A54}"/>
                </a:ext>
              </a:extLst>
            </p:cNvPr>
            <p:cNvSpPr txBox="1"/>
            <p:nvPr/>
          </p:nvSpPr>
          <p:spPr>
            <a:xfrm>
              <a:off x="1778000" y="2614962"/>
              <a:ext cx="821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edge1:</a:t>
              </a:r>
              <a:r>
                <a:rPr kumimoji="1" lang="zh-CN" altLang="en-US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deposit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47" name="文本框 12">
              <a:extLst>
                <a:ext uri="{FF2B5EF4-FFF2-40B4-BE49-F238E27FC236}">
                  <a16:creationId xmlns:a16="http://schemas.microsoft.com/office/drawing/2014/main" id="{23DB57F8-D9A2-844C-9612-078E579F98B5}"/>
                </a:ext>
              </a:extLst>
            </p:cNvPr>
            <p:cNvSpPr txBox="1"/>
            <p:nvPr/>
          </p:nvSpPr>
          <p:spPr>
            <a:xfrm>
              <a:off x="5509134" y="1417981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edge2.amount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  <p:sp>
          <p:nvSpPr>
            <p:cNvPr id="52" name="矩形 14">
              <a:extLst>
                <a:ext uri="{FF2B5EF4-FFF2-40B4-BE49-F238E27FC236}">
                  <a16:creationId xmlns:a16="http://schemas.microsoft.com/office/drawing/2014/main" id="{B5F5EEC2-2965-5A49-9151-DA8DF0A5276B}"/>
                </a:ext>
              </a:extLst>
            </p:cNvPr>
            <p:cNvSpPr/>
            <p:nvPr/>
          </p:nvSpPr>
          <p:spPr>
            <a:xfrm>
              <a:off x="9457094" y="2294328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矩形 14">
              <a:extLst>
                <a:ext uri="{FF2B5EF4-FFF2-40B4-BE49-F238E27FC236}">
                  <a16:creationId xmlns:a16="http://schemas.microsoft.com/office/drawing/2014/main" id="{A813F559-ACD2-FF42-AEEF-7207E9793251}"/>
                </a:ext>
              </a:extLst>
            </p:cNvPr>
            <p:cNvSpPr/>
            <p:nvPr/>
          </p:nvSpPr>
          <p:spPr>
            <a:xfrm>
              <a:off x="9457094" y="3098059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14">
              <a:extLst>
                <a:ext uri="{FF2B5EF4-FFF2-40B4-BE49-F238E27FC236}">
                  <a16:creationId xmlns:a16="http://schemas.microsoft.com/office/drawing/2014/main" id="{6C31691A-FB98-0440-89C8-585C6905E717}"/>
                </a:ext>
              </a:extLst>
            </p:cNvPr>
            <p:cNvSpPr/>
            <p:nvPr/>
          </p:nvSpPr>
          <p:spPr>
            <a:xfrm>
              <a:off x="9457094" y="3901790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14">
              <a:extLst>
                <a:ext uri="{FF2B5EF4-FFF2-40B4-BE49-F238E27FC236}">
                  <a16:creationId xmlns:a16="http://schemas.microsoft.com/office/drawing/2014/main" id="{4FAA1A8F-7E0B-F84F-B83F-C2CE85C9CE6F}"/>
                </a:ext>
              </a:extLst>
            </p:cNvPr>
            <p:cNvSpPr/>
            <p:nvPr/>
          </p:nvSpPr>
          <p:spPr>
            <a:xfrm>
              <a:off x="9457094" y="4705521"/>
              <a:ext cx="1782406" cy="50514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</a:rPr>
                <a:t>o3Account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:</a:t>
              </a:r>
              <a:r>
                <a:rPr kumimoji="1" lang="zh-CN" altLang="en-US" sz="1200" dirty="0">
                  <a:solidFill>
                    <a:sysClr val="windowText" lastClr="000000"/>
                  </a:solidFill>
                </a:rPr>
                <a:t> </a:t>
              </a:r>
              <a:r>
                <a:rPr kumimoji="1" lang="en-US" altLang="zh-CN" sz="1200" dirty="0">
                  <a:solidFill>
                    <a:sysClr val="windowText" lastClr="000000"/>
                  </a:solidFill>
                </a:rPr>
                <a:t>Account</a:t>
              </a:r>
              <a:endParaRPr kumimoji="1" lang="zh-CN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2" name="直线箭头连接符 11" descr="jytjh">
              <a:extLst>
                <a:ext uri="{FF2B5EF4-FFF2-40B4-BE49-F238E27FC236}">
                  <a16:creationId xmlns:a16="http://schemas.microsoft.com/office/drawing/2014/main" id="{8743BC8B-6010-9B4B-94DD-E0B3DFC31AF4}"/>
                </a:ext>
              </a:extLst>
            </p:cNvPr>
            <p:cNvCxnSpPr>
              <a:cxnSpLocks/>
              <a:stCxn id="38" idx="3"/>
              <a:endCxn id="53" idx="1"/>
            </p:cNvCxnSpPr>
            <p:nvPr/>
          </p:nvCxnSpPr>
          <p:spPr>
            <a:xfrm>
              <a:off x="8627706" y="3350633"/>
              <a:ext cx="8293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箭头连接符 11" descr="jytjh">
              <a:extLst>
                <a:ext uri="{FF2B5EF4-FFF2-40B4-BE49-F238E27FC236}">
                  <a16:creationId xmlns:a16="http://schemas.microsoft.com/office/drawing/2014/main" id="{CF5D2F83-C905-5A41-9DC1-5250AA1E29DC}"/>
                </a:ext>
              </a:extLst>
            </p:cNvPr>
            <p:cNvCxnSpPr>
              <a:cxnSpLocks/>
              <a:stCxn id="38" idx="3"/>
              <a:endCxn id="52" idx="1"/>
            </p:cNvCxnSpPr>
            <p:nvPr/>
          </p:nvCxnSpPr>
          <p:spPr>
            <a:xfrm flipV="1">
              <a:off x="8627706" y="2546902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箭头连接符 11" descr="jytjh">
              <a:extLst>
                <a:ext uri="{FF2B5EF4-FFF2-40B4-BE49-F238E27FC236}">
                  <a16:creationId xmlns:a16="http://schemas.microsoft.com/office/drawing/2014/main" id="{C5B9787A-95DB-7540-A981-65EA56E08518}"/>
                </a:ext>
              </a:extLst>
            </p:cNvPr>
            <p:cNvCxnSpPr>
              <a:cxnSpLocks/>
              <a:stCxn id="38" idx="3"/>
              <a:endCxn id="61" idx="1"/>
            </p:cNvCxnSpPr>
            <p:nvPr/>
          </p:nvCxnSpPr>
          <p:spPr>
            <a:xfrm>
              <a:off x="8627706" y="3350633"/>
              <a:ext cx="829388" cy="160746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箭头连接符 11" descr="jytjh">
              <a:extLst>
                <a:ext uri="{FF2B5EF4-FFF2-40B4-BE49-F238E27FC236}">
                  <a16:creationId xmlns:a16="http://schemas.microsoft.com/office/drawing/2014/main" id="{D0A8E6B5-3F28-3B4A-A2A6-ED7298F3B1D7}"/>
                </a:ext>
              </a:extLst>
            </p:cNvPr>
            <p:cNvCxnSpPr>
              <a:cxnSpLocks/>
              <a:stCxn id="38" idx="3"/>
              <a:endCxn id="60" idx="1"/>
            </p:cNvCxnSpPr>
            <p:nvPr/>
          </p:nvCxnSpPr>
          <p:spPr>
            <a:xfrm>
              <a:off x="8627706" y="3350633"/>
              <a:ext cx="829388" cy="8037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lg" len="med"/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13">
              <a:extLst>
                <a:ext uri="{FF2B5EF4-FFF2-40B4-BE49-F238E27FC236}">
                  <a16:creationId xmlns:a16="http://schemas.microsoft.com/office/drawing/2014/main" id="{C060D65B-8801-1045-BF2D-8642DB6BF9E6}"/>
                </a:ext>
              </a:extLst>
            </p:cNvPr>
            <p:cNvSpPr/>
            <p:nvPr/>
          </p:nvSpPr>
          <p:spPr>
            <a:xfrm>
              <a:off x="6845300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7" name="矩形 13">
              <a:extLst>
                <a:ext uri="{FF2B5EF4-FFF2-40B4-BE49-F238E27FC236}">
                  <a16:creationId xmlns:a16="http://schemas.microsoft.com/office/drawing/2014/main" id="{38F68B48-C230-3341-AC3F-3219BAEAB982}"/>
                </a:ext>
              </a:extLst>
            </p:cNvPr>
            <p:cNvSpPr/>
            <p:nvPr/>
          </p:nvSpPr>
          <p:spPr>
            <a:xfrm>
              <a:off x="9457094" y="5398933"/>
              <a:ext cx="1782406" cy="51657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RESULT</a:t>
              </a:r>
              <a:r>
                <a:rPr kumimoji="1" lang="zh-CN" altLang="en-US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200" b="1" dirty="0">
                  <a:solidFill>
                    <a:sysClr val="windowText" lastClr="000000"/>
                  </a:solidFill>
                  <a:latin typeface="DengXian" panose="02010600030101010101" pitchFamily="2" charset="-122"/>
                  <a:ea typeface="DengXian" panose="02010600030101010101" pitchFamily="2" charset="-122"/>
                </a:rPr>
                <a:t>o2Accounts</a:t>
              </a:r>
              <a:endParaRPr kumimoji="1" lang="en-US" altLang="zh-CN" sz="1200" dirty="0">
                <a:solidFill>
                  <a:sysClr val="windowText" lastClr="000000"/>
                </a:solidFill>
                <a:latin typeface="DengXian" panose="02010600030101010101" pitchFamily="2" charset="-122"/>
                <a:ea typeface="DengXian" panose="02010600030101010101" pitchFamily="2" charset="-122"/>
              </a:endParaRPr>
            </a:p>
          </p:txBody>
        </p:sp>
        <p:sp>
          <p:nvSpPr>
            <p:cNvPr id="68" name="文本框 12">
              <a:extLst>
                <a:ext uri="{FF2B5EF4-FFF2-40B4-BE49-F238E27FC236}">
                  <a16:creationId xmlns:a16="http://schemas.microsoft.com/office/drawing/2014/main" id="{97124672-02E3-024E-BB4E-A7A7BB4088EC}"/>
                </a:ext>
              </a:extLst>
            </p:cNvPr>
            <p:cNvSpPr txBox="1"/>
            <p:nvPr/>
          </p:nvSpPr>
          <p:spPr>
            <a:xfrm>
              <a:off x="8153400" y="1429377"/>
              <a:ext cx="24391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: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[transfer,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withdraw]</a:t>
              </a:r>
            </a:p>
            <a:p>
              <a:r>
                <a:rPr kumimoji="1" lang="en-US" altLang="zh-CN" sz="1400" b="1" i="1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edge4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&gt;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</a:t>
              </a:r>
              <a:endParaRPr kumimoji="1" lang="en-US" altLang="zh-CN" sz="1400" dirty="0">
                <a:latin typeface="DengXian" panose="02010600030101010101" pitchFamily="2" charset="-122"/>
                <a:ea typeface="DengXian" panose="02010600030101010101" pitchFamily="2" charset="-122"/>
              </a:endParaRPr>
            </a:p>
            <a:p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edge3.amount</a:t>
              </a:r>
              <a:r>
                <a:rPr kumimoji="1" lang="zh-CN" altLang="en-US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 * </a:t>
              </a:r>
              <a:r>
                <a:rPr kumimoji="1" lang="en-US" altLang="zh-CN" sz="1400" dirty="0">
                  <a:latin typeface="DengXian" panose="02010600030101010101" pitchFamily="2" charset="-122"/>
                  <a:ea typeface="DengXian" panose="02010600030101010101" pitchFamily="2" charset="-122"/>
                </a:rPr>
                <a:t>${threshold}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969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baba Confidential 模板 - V2.pptx" id="{39F1ECA8-83D8-AF46-BF89-DE4A809600F5}" vid="{8FFC3335-084F-A749-B252-C3F3352952B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34936</TotalTime>
  <Words>1414</Words>
  <Application>Microsoft Macintosh PowerPoint</Application>
  <PresentationFormat>Widescreen</PresentationFormat>
  <Paragraphs>308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DengXian</vt:lpstr>
      <vt:lpstr>DengXian</vt:lpstr>
      <vt:lpstr>等线 Light</vt:lpstr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Alibaba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liujp</dc:creator>
  <cp:lastModifiedBy>qishipeng(ChuQi)</cp:lastModifiedBy>
  <cp:revision>870</cp:revision>
  <cp:lastPrinted>2021-05-18T09:36:44Z</cp:lastPrinted>
  <dcterms:created xsi:type="dcterms:W3CDTF">2020-11-03T03:20:46Z</dcterms:created>
  <dcterms:modified xsi:type="dcterms:W3CDTF">2022-09-22T08:23:03Z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E6636BC20180234D78A0072836F0BC2012B9B20217C25BB0A4D98F3BB1C32B0B6B44B538A1636B0922E92708C846A2EB2D0921BA11D0EBC11BBFC252787E2BD624F300ADD725B6C794892BE7604244D2084CEDA87C4F4733A887019F75D64C78D7862B956E3</vt:lpwstr>
  </property>
</Properties>
</file>