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8" r:id="rId2"/>
    <p:sldId id="421" r:id="rId3"/>
    <p:sldId id="422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006"/>
  </p:normalViewPr>
  <p:slideViewPr>
    <p:cSldViewPr snapToGrid="0">
      <p:cViewPr varScale="1">
        <p:scale>
          <a:sx n="149" d="100"/>
          <a:sy n="149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27A5DB0-7577-227D-301C-6003A235922F}"/>
              </a:ext>
            </a:extLst>
          </p:cNvPr>
          <p:cNvGrpSpPr/>
          <p:nvPr/>
        </p:nvGrpSpPr>
        <p:grpSpPr>
          <a:xfrm>
            <a:off x="361551" y="276345"/>
            <a:ext cx="11468898" cy="6305309"/>
            <a:chOff x="361551" y="276345"/>
            <a:chExt cx="11468898" cy="6305309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27634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418371" y="1390051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196933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418371" y="466612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C0BC66-063D-A005-6D67-C4A25880C929}"/>
                </a:ext>
              </a:extLst>
            </p:cNvPr>
            <p:cNvGrpSpPr/>
            <p:nvPr/>
          </p:nvGrpSpPr>
          <p:grpSpPr>
            <a:xfrm>
              <a:off x="702313" y="2503757"/>
              <a:ext cx="6089239" cy="1016288"/>
              <a:chOff x="745925" y="2267925"/>
              <a:chExt cx="6089239" cy="1016288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AD93178-A198-5883-19FF-A8D2ACD9AD25}"/>
                  </a:ext>
                </a:extLst>
              </p:cNvPr>
              <p:cNvGrpSpPr/>
              <p:nvPr/>
            </p:nvGrpSpPr>
            <p:grpSpPr>
              <a:xfrm>
                <a:off x="1022701" y="2324975"/>
                <a:ext cx="5541560" cy="804369"/>
                <a:chOff x="1022701" y="2324975"/>
                <a:chExt cx="5541560" cy="804369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5CD283CD-28DE-67A0-CCF8-5688B870D819}"/>
                    </a:ext>
                  </a:extLst>
                </p:cNvPr>
                <p:cNvGrpSpPr/>
                <p:nvPr/>
              </p:nvGrpSpPr>
              <p:grpSpPr>
                <a:xfrm>
                  <a:off x="1022701" y="2441848"/>
                  <a:ext cx="1774157" cy="687496"/>
                  <a:chOff x="1488974" y="3906297"/>
                  <a:chExt cx="1803118" cy="800069"/>
                </a:xfrm>
              </p:grpSpPr>
              <p:sp>
                <p:nvSpPr>
                  <p:cNvPr id="15" name="矩形 4">
                    <a:extLst>
                      <a:ext uri="{FF2B5EF4-FFF2-40B4-BE49-F238E27FC236}">
                        <a16:creationId xmlns:a16="http://schemas.microsoft.com/office/drawing/2014/main" id="{FD7B1BD9-D0BF-E417-BBD9-E394C770C65A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src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1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6" name="矩形 5">
                    <a:extLst>
                      <a:ext uri="{FF2B5EF4-FFF2-40B4-BE49-F238E27FC236}">
                        <a16:creationId xmlns:a16="http://schemas.microsoft.com/office/drawing/2014/main" id="{098546AC-8E80-5EFA-3E1C-32E8B5E1E6B0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cxnSp>
              <p:nvCxnSpPr>
                <p:cNvPr id="9" name="直线箭头连接符 6" descr="jytjh">
                  <a:extLst>
                    <a:ext uri="{FF2B5EF4-FFF2-40B4-BE49-F238E27FC236}">
                      <a16:creationId xmlns:a16="http://schemas.microsoft.com/office/drawing/2014/main" id="{460E663A-60DA-8E47-5427-22BF7AB166A9}"/>
                    </a:ext>
                  </a:extLst>
                </p:cNvPr>
                <p:cNvCxnSpPr>
                  <a:cxnSpLocks/>
                  <a:stCxn id="15" idx="3"/>
                  <a:endCxn id="13" idx="1"/>
                </p:cNvCxnSpPr>
                <p:nvPr/>
              </p:nvCxnSpPr>
              <p:spPr>
                <a:xfrm flipV="1">
                  <a:off x="2796858" y="2622825"/>
                  <a:ext cx="1993247" cy="392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7">
                  <a:extLst>
                    <a:ext uri="{FF2B5EF4-FFF2-40B4-BE49-F238E27FC236}">
                      <a16:creationId xmlns:a16="http://schemas.microsoft.com/office/drawing/2014/main" id="{3DC9B0AA-5BD5-7451-599E-851CC817D023}"/>
                    </a:ext>
                  </a:extLst>
                </p:cNvPr>
                <p:cNvSpPr txBox="1"/>
                <p:nvPr/>
              </p:nvSpPr>
              <p:spPr>
                <a:xfrm>
                  <a:off x="2964696" y="2324975"/>
                  <a:ext cx="17433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1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  <a:endPara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sp>
              <p:nvSpPr>
                <p:cNvPr id="11" name="文本框 7">
                  <a:extLst>
                    <a:ext uri="{FF2B5EF4-FFF2-40B4-BE49-F238E27FC236}">
                      <a16:creationId xmlns:a16="http://schemas.microsoft.com/office/drawing/2014/main" id="{D6339858-FBE4-24D7-473B-3149287E23DB}"/>
                    </a:ext>
                  </a:extLst>
                </p:cNvPr>
                <p:cNvSpPr txBox="1"/>
                <p:nvPr/>
              </p:nvSpPr>
              <p:spPr>
                <a:xfrm>
                  <a:off x="2974900" y="2663343"/>
                  <a:ext cx="177415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currentTime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amount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&lt;-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${amt}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14181A4-203D-4C07-6584-3404F42CE44E}"/>
                    </a:ext>
                  </a:extLst>
                </p:cNvPr>
                <p:cNvGrpSpPr/>
                <p:nvPr/>
              </p:nvGrpSpPr>
              <p:grpSpPr>
                <a:xfrm>
                  <a:off x="4790105" y="2436479"/>
                  <a:ext cx="1774156" cy="692864"/>
                  <a:chOff x="1488974" y="3906297"/>
                  <a:chExt cx="1803118" cy="800069"/>
                </a:xfrm>
              </p:grpSpPr>
              <p:sp>
                <p:nvSpPr>
                  <p:cNvPr id="13" name="矩形 4">
                    <a:extLst>
                      <a:ext uri="{FF2B5EF4-FFF2-40B4-BE49-F238E27FC236}">
                        <a16:creationId xmlns:a16="http://schemas.microsoft.com/office/drawing/2014/main" id="{2E8A0C30-ACA3-18F6-A429-19790BDF6934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</a:rPr>
                      <a:t>dst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4" name="矩形 5">
                    <a:extLst>
                      <a:ext uri="{FF2B5EF4-FFF2-40B4-BE49-F238E27FC236}">
                        <a16:creationId xmlns:a16="http://schemas.microsoft.com/office/drawing/2014/main" id="{43E8CC3C-868D-6A3E-3AFD-9293F227412A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369713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</p:txBody>
              </p:sp>
            </p:grp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090BD8B7-4DA5-B481-8700-545D6DEAFF4B}"/>
                    </a:ext>
                  </a:extLst>
                </p:cNvPr>
                <p:cNvSpPr/>
                <p:nvPr/>
              </p:nvSpPr>
              <p:spPr>
                <a:xfrm>
                  <a:off x="4169506" y="2360965"/>
                  <a:ext cx="180000" cy="180000"/>
                </a:xfrm>
                <a:prstGeom prst="plus">
                  <a:avLst>
                    <a:gd name="adj" fmla="val 3302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2" name="Rectangle: Rounded Corners 4">
                <a:extLst>
                  <a:ext uri="{FF2B5EF4-FFF2-40B4-BE49-F238E27FC236}">
                    <a16:creationId xmlns:a16="http://schemas.microsoft.com/office/drawing/2014/main" id="{CB028E68-4F21-33A4-3416-A6A85D236BB5}"/>
                  </a:ext>
                </a:extLst>
              </p:cNvPr>
              <p:cNvSpPr/>
              <p:nvPr/>
            </p:nvSpPr>
            <p:spPr>
              <a:xfrm>
                <a:off x="745925" y="2267925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68825E-2ACC-E188-7AC1-0351AC1B3FB8}"/>
                </a:ext>
              </a:extLst>
            </p:cNvPr>
            <p:cNvGrpSpPr/>
            <p:nvPr/>
          </p:nvGrpSpPr>
          <p:grpSpPr>
            <a:xfrm>
              <a:off x="702313" y="1074267"/>
              <a:ext cx="6089239" cy="1016288"/>
              <a:chOff x="745924" y="1066736"/>
              <a:chExt cx="6089239" cy="101628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D3E952D-72A5-077E-B843-194D996E7705}"/>
                  </a:ext>
                </a:extLst>
              </p:cNvPr>
              <p:cNvGrpSpPr/>
              <p:nvPr/>
            </p:nvGrpSpPr>
            <p:grpSpPr>
              <a:xfrm>
                <a:off x="1662870" y="1198198"/>
                <a:ext cx="4255346" cy="732487"/>
                <a:chOff x="1353765" y="434275"/>
                <a:chExt cx="4255346" cy="82919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56E7CFC-9162-844B-2D03-BE103AC7C1A2}"/>
                    </a:ext>
                  </a:extLst>
                </p:cNvPr>
                <p:cNvGrpSpPr/>
                <p:nvPr/>
              </p:nvGrpSpPr>
              <p:grpSpPr>
                <a:xfrm>
                  <a:off x="1353765" y="439658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4" name="矩形 1">
                    <a:extLst>
                      <a:ext uri="{FF2B5EF4-FFF2-40B4-BE49-F238E27FC236}">
                        <a16:creationId xmlns:a16="http://schemas.microsoft.com/office/drawing/2014/main" id="{4A161DD0-FE2E-55C1-C0BB-ECF757B3B90D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" name="矩形 3">
                    <a:extLst>
                      <a:ext uri="{FF2B5EF4-FFF2-40B4-BE49-F238E27FC236}">
                        <a16:creationId xmlns:a16="http://schemas.microsoft.com/office/drawing/2014/main" id="{7637BAB1-4539-3E69-17EC-9C7494D621FD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EC62F028-D978-1FA2-4977-EC6CADA4BDDC}"/>
                    </a:ext>
                  </a:extLst>
                </p:cNvPr>
                <p:cNvGrpSpPr/>
                <p:nvPr/>
              </p:nvGrpSpPr>
              <p:grpSpPr>
                <a:xfrm>
                  <a:off x="3865810" y="434275"/>
                  <a:ext cx="1743301" cy="823812"/>
                  <a:chOff x="1527758" y="600356"/>
                  <a:chExt cx="1743301" cy="823812"/>
                </a:xfrm>
              </p:grpSpPr>
              <p:sp>
                <p:nvSpPr>
                  <p:cNvPr id="54" name="矩形 1">
                    <a:extLst>
                      <a:ext uri="{FF2B5EF4-FFF2-40B4-BE49-F238E27FC236}">
                        <a16:creationId xmlns:a16="http://schemas.microsoft.com/office/drawing/2014/main" id="{E98D1118-6815-C84E-29A9-E0E63B805270}"/>
                      </a:ext>
                    </a:extLst>
                  </p:cNvPr>
                  <p:cNvSpPr/>
                  <p:nvPr/>
                </p:nvSpPr>
                <p:spPr>
                  <a:xfrm>
                    <a:off x="1527758" y="600356"/>
                    <a:ext cx="1743301" cy="41190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55" name="矩形 3">
                    <a:extLst>
                      <a:ext uri="{FF2B5EF4-FFF2-40B4-BE49-F238E27FC236}">
                        <a16:creationId xmlns:a16="http://schemas.microsoft.com/office/drawing/2014/main" id="{18B5B381-9AE0-9F3F-42CB-B4F4A47E9E20}"/>
                      </a:ext>
                    </a:extLst>
                  </p:cNvPr>
                  <p:cNvSpPr/>
                  <p:nvPr/>
                </p:nvSpPr>
                <p:spPr>
                  <a:xfrm>
                    <a:off x="1527758" y="1012262"/>
                    <a:ext cx="1743301" cy="411906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account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.id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: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73" name="Rectangle: Rounded Corners 4">
                <a:extLst>
                  <a:ext uri="{FF2B5EF4-FFF2-40B4-BE49-F238E27FC236}">
                    <a16:creationId xmlns:a16="http://schemas.microsoft.com/office/drawing/2014/main" id="{BD3B9C54-3EF7-788D-02DE-AC7D41667E62}"/>
                  </a:ext>
                </a:extLst>
              </p:cNvPr>
              <p:cNvSpPr/>
              <p:nvPr/>
            </p:nvSpPr>
            <p:spPr>
              <a:xfrm>
                <a:off x="745924" y="1066736"/>
                <a:ext cx="6089239" cy="1016288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9DD90DF-0233-60A9-16B1-1817B8E14CDC}"/>
                </a:ext>
              </a:extLst>
            </p:cNvPr>
            <p:cNvGrpSpPr/>
            <p:nvPr/>
          </p:nvGrpSpPr>
          <p:grpSpPr>
            <a:xfrm>
              <a:off x="361551" y="3933247"/>
              <a:ext cx="6770763" cy="1850485"/>
              <a:chOff x="361551" y="3571906"/>
              <a:chExt cx="6770763" cy="185048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D32EB0-E2AB-6E20-19E4-25F20F5D5DB4}"/>
                  </a:ext>
                </a:extLst>
              </p:cNvPr>
              <p:cNvGrpSpPr/>
              <p:nvPr/>
            </p:nvGrpSpPr>
            <p:grpSpPr>
              <a:xfrm>
                <a:off x="566032" y="3680643"/>
                <a:ext cx="6454898" cy="1601818"/>
                <a:chOff x="5036717" y="454130"/>
                <a:chExt cx="6454898" cy="1601818"/>
              </a:xfrm>
            </p:grpSpPr>
            <p:sp>
              <p:nvSpPr>
                <p:cNvPr id="21" name="矩形 9">
                  <a:extLst>
                    <a:ext uri="{FF2B5EF4-FFF2-40B4-BE49-F238E27FC236}">
                      <a16:creationId xmlns:a16="http://schemas.microsoft.com/office/drawing/2014/main" id="{75446717-6F3D-CCE2-B9BC-76B09FC2F4B5}"/>
                    </a:ext>
                  </a:extLst>
                </p:cNvPr>
                <p:cNvSpPr/>
                <p:nvPr/>
              </p:nvSpPr>
              <p:spPr>
                <a:xfrm>
                  <a:off x="5506066" y="454130"/>
                  <a:ext cx="152467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" name="矩形 10">
                  <a:extLst>
                    <a:ext uri="{FF2B5EF4-FFF2-40B4-BE49-F238E27FC236}">
                      <a16:creationId xmlns:a16="http://schemas.microsoft.com/office/drawing/2014/main" id="{98EAD253-BC2C-1519-CBAB-2B86FDE75FF4}"/>
                    </a:ext>
                  </a:extLst>
                </p:cNvPr>
                <p:cNvSpPr/>
                <p:nvPr/>
              </p:nvSpPr>
              <p:spPr>
                <a:xfrm>
                  <a:off x="5506066" y="781991"/>
                  <a:ext cx="1524678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3" name="直线箭头连接符 11" descr="jytjh">
                  <a:extLst>
                    <a:ext uri="{FF2B5EF4-FFF2-40B4-BE49-F238E27FC236}">
                      <a16:creationId xmlns:a16="http://schemas.microsoft.com/office/drawing/2014/main" id="{E12B5850-12B7-B9B7-943E-726BEAD94B3A}"/>
                    </a:ext>
                  </a:extLst>
                </p:cNvPr>
                <p:cNvCxnSpPr>
                  <a:cxnSpLocks/>
                  <a:stCxn id="21" idx="3"/>
                  <a:endCxn id="26" idx="1"/>
                </p:cNvCxnSpPr>
                <p:nvPr/>
              </p:nvCxnSpPr>
              <p:spPr>
                <a:xfrm>
                  <a:off x="7030745" y="618636"/>
                  <a:ext cx="2480531" cy="319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文本框 12">
                  <a:extLst>
                    <a:ext uri="{FF2B5EF4-FFF2-40B4-BE49-F238E27FC236}">
                      <a16:creationId xmlns:a16="http://schemas.microsoft.com/office/drawing/2014/main" id="{43955369-F973-E33D-F1A5-7020AD249E41}"/>
                    </a:ext>
                  </a:extLst>
                </p:cNvPr>
                <p:cNvSpPr txBox="1"/>
                <p:nvPr/>
              </p:nvSpPr>
              <p:spPr>
                <a:xfrm>
                  <a:off x="7027876" y="640998"/>
                  <a:ext cx="239924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edge1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26" name="矩形 14">
                  <a:extLst>
                    <a:ext uri="{FF2B5EF4-FFF2-40B4-BE49-F238E27FC236}">
                      <a16:creationId xmlns:a16="http://schemas.microsoft.com/office/drawing/2014/main" id="{EE48CC18-A292-7F77-3DEB-8B1C45456602}"/>
                    </a:ext>
                  </a:extLst>
                </p:cNvPr>
                <p:cNvSpPr/>
                <p:nvPr/>
              </p:nvSpPr>
              <p:spPr>
                <a:xfrm>
                  <a:off x="9511276" y="457321"/>
                  <a:ext cx="1615719" cy="32901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5">
                  <a:extLst>
                    <a:ext uri="{FF2B5EF4-FFF2-40B4-BE49-F238E27FC236}">
                      <a16:creationId xmlns:a16="http://schemas.microsoft.com/office/drawing/2014/main" id="{3785B460-C9CC-51F4-35D2-DB966428C497}"/>
                    </a:ext>
                  </a:extLst>
                </p:cNvPr>
                <p:cNvSpPr/>
                <p:nvPr/>
              </p:nvSpPr>
              <p:spPr>
                <a:xfrm>
                  <a:off x="9511276" y="785183"/>
                  <a:ext cx="1615719" cy="32901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  <p:cxnSp>
              <p:nvCxnSpPr>
                <p:cNvPr id="28" name="直线箭头连接符 16" descr="jytjh">
                  <a:extLst>
                    <a:ext uri="{FF2B5EF4-FFF2-40B4-BE49-F238E27FC236}">
                      <a16:creationId xmlns:a16="http://schemas.microsoft.com/office/drawing/2014/main" id="{0A8F3357-2300-1B7D-E28B-4DD785895C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2158" y="781990"/>
                  <a:ext cx="46390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sm" len="lg"/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线箭头连接符 17" descr="jytjh">
                  <a:extLst>
                    <a:ext uri="{FF2B5EF4-FFF2-40B4-BE49-F238E27FC236}">
                      <a16:creationId xmlns:a16="http://schemas.microsoft.com/office/drawing/2014/main" id="{B8334A2E-C95C-5FBE-979C-A7616DB04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6995" y="786352"/>
                  <a:ext cx="36462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27">
                  <a:extLst>
                    <a:ext uri="{FF2B5EF4-FFF2-40B4-BE49-F238E27FC236}">
                      <a16:creationId xmlns:a16="http://schemas.microsoft.com/office/drawing/2014/main" id="{59AE817C-22A8-A65C-5332-1F0E63044725}"/>
                    </a:ext>
                  </a:extLst>
                </p:cNvPr>
                <p:cNvSpPr txBox="1"/>
                <p:nvPr/>
              </p:nvSpPr>
              <p:spPr>
                <a:xfrm>
                  <a:off x="5379550" y="1234958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edge2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sp>
              <p:nvSpPr>
                <p:cNvPr id="35" name="文本框 29">
                  <a:extLst>
                    <a:ext uri="{FF2B5EF4-FFF2-40B4-BE49-F238E27FC236}">
                      <a16:creationId xmlns:a16="http://schemas.microsoft.com/office/drawing/2014/main" id="{8C8AE80A-24B8-4C94-22FB-C13C94E19CE2}"/>
                    </a:ext>
                  </a:extLst>
                </p:cNvPr>
                <p:cNvSpPr txBox="1"/>
                <p:nvPr/>
              </p:nvSpPr>
              <p:spPr>
                <a:xfrm>
                  <a:off x="9278295" y="1272113"/>
                  <a:ext cx="2013579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transfer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&gt;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start_time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  <a:p>
                  <a:pPr algn="ctr"/>
                  <a:r>
                    <a:rPr kumimoji="1" lang="en-US" altLang="zh-CN" sz="1000" b="1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edge3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.timestamp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&lt;</a:t>
                  </a:r>
                  <a:r>
                    <a:rPr kumimoji="1" lang="zh-CN" altLang="en-US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000" dirty="0" err="1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end_time</a:t>
                  </a:r>
                  <a:r>
                    <a:rPr kumimoji="1" lang="en-US" altLang="zh-CN" sz="1000" dirty="0"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  <p:cxnSp>
              <p:nvCxnSpPr>
                <p:cNvPr id="37" name="直线箭头连接符 18" descr="jytjh">
                  <a:extLst>
                    <a:ext uri="{FF2B5EF4-FFF2-40B4-BE49-F238E27FC236}">
                      <a16:creationId xmlns:a16="http://schemas.microsoft.com/office/drawing/2014/main" id="{4DF64F6C-48CF-28D0-D1EE-1AD0F52F8395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8996242" y="1896972"/>
                  <a:ext cx="2495373" cy="35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 w="sm" len="lg"/>
                  <a:tailEnd type="none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矩形 28">
                  <a:extLst>
                    <a:ext uri="{FF2B5EF4-FFF2-40B4-BE49-F238E27FC236}">
                      <a16:creationId xmlns:a16="http://schemas.microsoft.com/office/drawing/2014/main" id="{05D6CBDD-8409-03AD-7A34-F02F3846DEDB}"/>
                    </a:ext>
                  </a:extLst>
                </p:cNvPr>
                <p:cNvSpPr/>
                <p:nvPr/>
              </p:nvSpPr>
              <p:spPr>
                <a:xfrm>
                  <a:off x="7458753" y="1738707"/>
                  <a:ext cx="1537489" cy="31724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otherN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直线箭头连接符 30" descr="jytjh">
                  <a:extLst>
                    <a:ext uri="{FF2B5EF4-FFF2-40B4-BE49-F238E27FC236}">
                      <a16:creationId xmlns:a16="http://schemas.microsoft.com/office/drawing/2014/main" id="{5B486015-8E03-8729-1CF3-74856FA4B3CB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5042158" y="1897328"/>
                  <a:ext cx="2416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线箭头连接符 25" descr="jytjh">
                  <a:extLst>
                    <a:ext uri="{FF2B5EF4-FFF2-40B4-BE49-F238E27FC236}">
                      <a16:creationId xmlns:a16="http://schemas.microsoft.com/office/drawing/2014/main" id="{1564AF46-F4F2-9199-D162-56ADA64BA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6717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线箭头连接符 25" descr="jytjh">
                  <a:extLst>
                    <a:ext uri="{FF2B5EF4-FFF2-40B4-BE49-F238E27FC236}">
                      <a16:creationId xmlns:a16="http://schemas.microsoft.com/office/drawing/2014/main" id="{2E65D691-5D49-D7BA-DAC3-429C6BAFE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91615" y="781990"/>
                  <a:ext cx="0" cy="11149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: Rounded Corners 4">
                <a:extLst>
                  <a:ext uri="{FF2B5EF4-FFF2-40B4-BE49-F238E27FC236}">
                    <a16:creationId xmlns:a16="http://schemas.microsoft.com/office/drawing/2014/main" id="{81AB52CA-8DC3-8008-D853-44CDA0454817}"/>
                  </a:ext>
                </a:extLst>
              </p:cNvPr>
              <p:cNvSpPr/>
              <p:nvPr/>
            </p:nvSpPr>
            <p:spPr>
              <a:xfrm>
                <a:off x="361551" y="3571906"/>
                <a:ext cx="6770763" cy="1850485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661066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209055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746933" y="3520045"/>
              <a:ext cx="0" cy="41320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6933" y="5783732"/>
              <a:ext cx="0" cy="413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644160" y="3429000"/>
              <a:ext cx="635105" cy="142949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7132314" y="4858490"/>
              <a:ext cx="286057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582411"/>
              <a:ext cx="6268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952977" y="60086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952977" y="6064772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13" idx="0"/>
            </p:cNvCxnSpPr>
            <p:nvPr/>
          </p:nvCxnSpPr>
          <p:spPr>
            <a:xfrm flipH="1">
              <a:off x="10565871" y="985588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113" idx="2"/>
              <a:endCxn id="92" idx="0"/>
            </p:cNvCxnSpPr>
            <p:nvPr/>
          </p:nvCxnSpPr>
          <p:spPr>
            <a:xfrm>
              <a:off x="10565871" y="4642015"/>
              <a:ext cx="1" cy="1422757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9C918E-DB2B-5D82-563F-C3347E09479C}"/>
                </a:ext>
              </a:extLst>
            </p:cNvPr>
            <p:cNvGrpSpPr/>
            <p:nvPr/>
          </p:nvGrpSpPr>
          <p:grpSpPr>
            <a:xfrm>
              <a:off x="9442964" y="2408345"/>
              <a:ext cx="2245814" cy="2233670"/>
              <a:chOff x="9442964" y="3126294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645507" y="3341447"/>
                <a:ext cx="1840726" cy="1850485"/>
                <a:chOff x="9159130" y="2267182"/>
                <a:chExt cx="2035910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59131" y="2267182"/>
                  <a:ext cx="2035909" cy="865351"/>
                  <a:chOff x="1523001" y="3906297"/>
                  <a:chExt cx="1803119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523002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523001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59130" y="3526812"/>
                  <a:ext cx="2035908" cy="865351"/>
                  <a:chOff x="1523001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523001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523002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442964" y="3126294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279265" y="276345"/>
              <a:ext cx="2551184" cy="6305309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92A8123C-6FA3-CE94-8538-ACE7E5AA6C36}"/>
                </a:ext>
              </a:extLst>
            </p:cNvPr>
            <p:cNvSpPr/>
            <p:nvPr/>
          </p:nvSpPr>
          <p:spPr>
            <a:xfrm>
              <a:off x="6742521" y="12386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95E99A51-4DED-497D-727F-3099734B6451}"/>
                </a:ext>
              </a:extLst>
            </p:cNvPr>
            <p:cNvSpPr/>
            <p:nvPr/>
          </p:nvSpPr>
          <p:spPr>
            <a:xfrm>
              <a:off x="7118470" y="4256430"/>
              <a:ext cx="83773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9348F89-ADA7-F275-B263-D312B64A37A0}"/>
                </a:ext>
              </a:extLst>
            </p:cNvPr>
            <p:cNvSpPr/>
            <p:nvPr/>
          </p:nvSpPr>
          <p:spPr>
            <a:xfrm>
              <a:off x="3756724" y="5802067"/>
              <a:ext cx="1138065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7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6B4C6E-7EE0-51A0-7E85-C754E39B4059}"/>
              </a:ext>
            </a:extLst>
          </p:cNvPr>
          <p:cNvGrpSpPr/>
          <p:nvPr/>
        </p:nvGrpSpPr>
        <p:grpSpPr>
          <a:xfrm>
            <a:off x="702313" y="155354"/>
            <a:ext cx="10908680" cy="6433325"/>
            <a:chOff x="702313" y="155354"/>
            <a:chExt cx="10908680" cy="6433325"/>
          </a:xfrm>
        </p:grpSpPr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0B28F85E-3893-C4AA-4541-510CD1FFBC11}"/>
                </a:ext>
              </a:extLst>
            </p:cNvPr>
            <p:cNvSpPr/>
            <p:nvPr/>
          </p:nvSpPr>
          <p:spPr>
            <a:xfrm>
              <a:off x="3134038" y="155354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7" name="Rectangle: Rounded Corners 4">
              <a:extLst>
                <a:ext uri="{FF2B5EF4-FFF2-40B4-BE49-F238E27FC236}">
                  <a16:creationId xmlns:a16="http://schemas.microsoft.com/office/drawing/2014/main" id="{9C3A10DB-5CA6-17C5-6A16-75C7ED260367}"/>
                </a:ext>
              </a:extLst>
            </p:cNvPr>
            <p:cNvSpPr/>
            <p:nvPr/>
          </p:nvSpPr>
          <p:spPr>
            <a:xfrm>
              <a:off x="7189771" y="1082769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291663E7-B789-3A07-24D0-BE64EE3C7C00}"/>
                </a:ext>
              </a:extLst>
            </p:cNvPr>
            <p:cNvSpPr/>
            <p:nvPr/>
          </p:nvSpPr>
          <p:spPr>
            <a:xfrm>
              <a:off x="3134038" y="6203958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69" name="Rectangle: Rounded Corners 4">
              <a:extLst>
                <a:ext uri="{FF2B5EF4-FFF2-40B4-BE49-F238E27FC236}">
                  <a16:creationId xmlns:a16="http://schemas.microsoft.com/office/drawing/2014/main" id="{7D74BCA8-1B71-FA06-F79B-8F61A9013961}"/>
                </a:ext>
              </a:extLst>
            </p:cNvPr>
            <p:cNvSpPr/>
            <p:nvPr/>
          </p:nvSpPr>
          <p:spPr>
            <a:xfrm>
              <a:off x="7189771" y="4422855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Abort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D93178-A198-5883-19FF-A8D2ACD9AD25}"/>
                </a:ext>
              </a:extLst>
            </p:cNvPr>
            <p:cNvGrpSpPr/>
            <p:nvPr/>
          </p:nvGrpSpPr>
          <p:grpSpPr>
            <a:xfrm>
              <a:off x="979089" y="2067233"/>
              <a:ext cx="5541560" cy="804369"/>
              <a:chOff x="1022701" y="2324975"/>
              <a:chExt cx="5541560" cy="80436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D283CD-28DE-67A0-CCF8-5688B870D819}"/>
                  </a:ext>
                </a:extLst>
              </p:cNvPr>
              <p:cNvGrpSpPr/>
              <p:nvPr/>
            </p:nvGrpSpPr>
            <p:grpSpPr>
              <a:xfrm>
                <a:off x="1022701" y="2441848"/>
                <a:ext cx="1774157" cy="687496"/>
                <a:chOff x="1488974" y="3906297"/>
                <a:chExt cx="1803118" cy="800069"/>
              </a:xfrm>
            </p:grpSpPr>
            <p:sp>
              <p:nvSpPr>
                <p:cNvPr id="15" name="矩形 4">
                  <a:extLst>
                    <a:ext uri="{FF2B5EF4-FFF2-40B4-BE49-F238E27FC236}">
                      <a16:creationId xmlns:a16="http://schemas.microsoft.com/office/drawing/2014/main" id="{FD7B1BD9-D0BF-E417-BBD9-E394C770C65A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src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矩形 5">
                  <a:extLst>
                    <a:ext uri="{FF2B5EF4-FFF2-40B4-BE49-F238E27FC236}">
                      <a16:creationId xmlns:a16="http://schemas.microsoft.com/office/drawing/2014/main" id="{098546AC-8E80-5EFA-3E1C-32E8B5E1E6B0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cxnSp>
            <p:nvCxnSpPr>
              <p:cNvPr id="9" name="直线箭头连接符 6" descr="jytjh">
                <a:extLst>
                  <a:ext uri="{FF2B5EF4-FFF2-40B4-BE49-F238E27FC236}">
                    <a16:creationId xmlns:a16="http://schemas.microsoft.com/office/drawing/2014/main" id="{460E663A-60DA-8E47-5427-22BF7AB166A9}"/>
                  </a:ext>
                </a:extLst>
              </p:cNvPr>
              <p:cNvCxnSpPr>
                <a:cxnSpLocks/>
                <a:stCxn id="15" idx="3"/>
                <a:endCxn id="13" idx="1"/>
              </p:cNvCxnSpPr>
              <p:nvPr/>
            </p:nvCxnSpPr>
            <p:spPr>
              <a:xfrm flipV="1">
                <a:off x="2796858" y="2622825"/>
                <a:ext cx="1993247" cy="392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 w="sm" len="lg"/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7">
                <a:extLst>
                  <a:ext uri="{FF2B5EF4-FFF2-40B4-BE49-F238E27FC236}">
                    <a16:creationId xmlns:a16="http://schemas.microsoft.com/office/drawing/2014/main" id="{3DC9B0AA-5BD5-7451-599E-851CC817D023}"/>
                  </a:ext>
                </a:extLst>
              </p:cNvPr>
              <p:cNvSpPr txBox="1"/>
              <p:nvPr/>
            </p:nvSpPr>
            <p:spPr>
              <a:xfrm>
                <a:off x="2964696" y="2324975"/>
                <a:ext cx="17433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transfer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11" name="文本框 7">
                <a:extLst>
                  <a:ext uri="{FF2B5EF4-FFF2-40B4-BE49-F238E27FC236}">
                    <a16:creationId xmlns:a16="http://schemas.microsoft.com/office/drawing/2014/main" id="{D6339858-FBE4-24D7-473B-3149287E23DB}"/>
                  </a:ext>
                </a:extLst>
              </p:cNvPr>
              <p:cNvSpPr txBox="1"/>
              <p:nvPr/>
            </p:nvSpPr>
            <p:spPr>
              <a:xfrm>
                <a:off x="2974900" y="2663343"/>
                <a:ext cx="177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timestamp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${amt}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4181A4-203D-4C07-6584-3404F42CE44E}"/>
                  </a:ext>
                </a:extLst>
              </p:cNvPr>
              <p:cNvGrpSpPr/>
              <p:nvPr/>
            </p:nvGrpSpPr>
            <p:grpSpPr>
              <a:xfrm>
                <a:off x="4790105" y="2436479"/>
                <a:ext cx="1774156" cy="692864"/>
                <a:chOff x="1488974" y="3906297"/>
                <a:chExt cx="1803118" cy="800069"/>
              </a:xfrm>
            </p:grpSpPr>
            <p:sp>
              <p:nvSpPr>
                <p:cNvPr id="13" name="矩形 4">
                  <a:extLst>
                    <a:ext uri="{FF2B5EF4-FFF2-40B4-BE49-F238E27FC236}">
                      <a16:creationId xmlns:a16="http://schemas.microsoft.com/office/drawing/2014/main" id="{2E8A0C30-ACA3-18F6-A429-19790BDF6934}"/>
                    </a:ext>
                  </a:extLst>
                </p:cNvPr>
                <p:cNvSpPr/>
                <p:nvPr/>
              </p:nvSpPr>
              <p:spPr>
                <a:xfrm>
                  <a:off x="1488974" y="3906297"/>
                  <a:ext cx="1803118" cy="43035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</a:rPr>
                    <a:t>dst</a:t>
                  </a:r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b="1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矩形 5">
                  <a:extLst>
                    <a:ext uri="{FF2B5EF4-FFF2-40B4-BE49-F238E27FC236}">
                      <a16:creationId xmlns:a16="http://schemas.microsoft.com/office/drawing/2014/main" id="{43E8CC3C-868D-6A3E-3AFD-9293F227412A}"/>
                    </a:ext>
                  </a:extLst>
                </p:cNvPr>
                <p:cNvSpPr/>
                <p:nvPr/>
              </p:nvSpPr>
              <p:spPr>
                <a:xfrm>
                  <a:off x="1488974" y="4336653"/>
                  <a:ext cx="1803117" cy="36971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</a:p>
              </p:txBody>
            </p:sp>
          </p:grpSp>
          <p:sp>
            <p:nvSpPr>
              <p:cNvPr id="17" name="Cross 16">
                <a:extLst>
                  <a:ext uri="{FF2B5EF4-FFF2-40B4-BE49-F238E27FC236}">
                    <a16:creationId xmlns:a16="http://schemas.microsoft.com/office/drawing/2014/main" id="{090BD8B7-4DA5-B481-8700-545D6DEAFF4B}"/>
                  </a:ext>
                </a:extLst>
              </p:cNvPr>
              <p:cNvSpPr/>
              <p:nvPr/>
            </p:nvSpPr>
            <p:spPr>
              <a:xfrm>
                <a:off x="4169506" y="2360965"/>
                <a:ext cx="180000" cy="180000"/>
              </a:xfrm>
              <a:prstGeom prst="plus">
                <a:avLst>
                  <a:gd name="adj" fmla="val 3302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2" name="Rectangle: Rounded Corners 4">
              <a:extLst>
                <a:ext uri="{FF2B5EF4-FFF2-40B4-BE49-F238E27FC236}">
                  <a16:creationId xmlns:a16="http://schemas.microsoft.com/office/drawing/2014/main" id="{CB028E68-4F21-33A4-3416-A6A85D236BB5}"/>
                </a:ext>
              </a:extLst>
            </p:cNvPr>
            <p:cNvSpPr/>
            <p:nvPr/>
          </p:nvSpPr>
          <p:spPr>
            <a:xfrm>
              <a:off x="702313" y="2010183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3E952D-72A5-077E-B843-194D996E7705}"/>
                </a:ext>
              </a:extLst>
            </p:cNvPr>
            <p:cNvGrpSpPr/>
            <p:nvPr/>
          </p:nvGrpSpPr>
          <p:grpSpPr>
            <a:xfrm>
              <a:off x="1619259" y="898447"/>
              <a:ext cx="4255346" cy="732487"/>
              <a:chOff x="1353765" y="434275"/>
              <a:chExt cx="4255346" cy="829195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56E7CFC-9162-844B-2D03-BE103AC7C1A2}"/>
                  </a:ext>
                </a:extLst>
              </p:cNvPr>
              <p:cNvGrpSpPr/>
              <p:nvPr/>
            </p:nvGrpSpPr>
            <p:grpSpPr>
              <a:xfrm>
                <a:off x="1353765" y="439658"/>
                <a:ext cx="1743301" cy="823812"/>
                <a:chOff x="1527758" y="600356"/>
                <a:chExt cx="1743301" cy="823812"/>
              </a:xfrm>
            </p:grpSpPr>
            <p:sp>
              <p:nvSpPr>
                <p:cNvPr id="4" name="矩形 1">
                  <a:extLst>
                    <a:ext uri="{FF2B5EF4-FFF2-40B4-BE49-F238E27FC236}">
                      <a16:creationId xmlns:a16="http://schemas.microsoft.com/office/drawing/2014/main" id="{4A161DD0-FE2E-55C1-C0BB-ECF757B3B90D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" name="矩形 3">
                  <a:extLst>
                    <a:ext uri="{FF2B5EF4-FFF2-40B4-BE49-F238E27FC236}">
                      <a16:creationId xmlns:a16="http://schemas.microsoft.com/office/drawing/2014/main" id="{7637BAB1-4539-3E69-17EC-9C7494D621FD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C62F028-D978-1FA2-4977-EC6CADA4BDDC}"/>
                  </a:ext>
                </a:extLst>
              </p:cNvPr>
              <p:cNvGrpSpPr/>
              <p:nvPr/>
            </p:nvGrpSpPr>
            <p:grpSpPr>
              <a:xfrm>
                <a:off x="3865810" y="434275"/>
                <a:ext cx="1743301" cy="823812"/>
                <a:chOff x="1527758" y="600356"/>
                <a:chExt cx="1743301" cy="823812"/>
              </a:xfrm>
            </p:grpSpPr>
            <p:sp>
              <p:nvSpPr>
                <p:cNvPr id="54" name="矩形 1">
                  <a:extLst>
                    <a:ext uri="{FF2B5EF4-FFF2-40B4-BE49-F238E27FC236}">
                      <a16:creationId xmlns:a16="http://schemas.microsoft.com/office/drawing/2014/main" id="{E98D1118-6815-C84E-29A9-E0E63B805270}"/>
                    </a:ext>
                  </a:extLst>
                </p:cNvPr>
                <p:cNvSpPr/>
                <p:nvPr/>
              </p:nvSpPr>
              <p:spPr>
                <a:xfrm>
                  <a:off x="1527758" y="600356"/>
                  <a:ext cx="1743301" cy="411906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>
                      <a:solidFill>
                        <a:sysClr val="windowText" lastClr="000000"/>
                      </a:solidFill>
                    </a:rPr>
                    <a:t>account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矩形 3">
                  <a:extLst>
                    <a:ext uri="{FF2B5EF4-FFF2-40B4-BE49-F238E27FC236}">
                      <a16:creationId xmlns:a16="http://schemas.microsoft.com/office/drawing/2014/main" id="{18B5B381-9AE0-9F3F-42CB-B4F4A47E9E20}"/>
                    </a:ext>
                  </a:extLst>
                </p:cNvPr>
                <p:cNvSpPr/>
                <p:nvPr/>
              </p:nvSpPr>
              <p:spPr>
                <a:xfrm>
                  <a:off x="1527758" y="1012262"/>
                  <a:ext cx="1743301" cy="41190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account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</p:grpSp>
        <p:sp>
          <p:nvSpPr>
            <p:cNvPr id="73" name="Rectangle: Rounded Corners 4">
              <a:extLst>
                <a:ext uri="{FF2B5EF4-FFF2-40B4-BE49-F238E27FC236}">
                  <a16:creationId xmlns:a16="http://schemas.microsoft.com/office/drawing/2014/main" id="{BD3B9C54-3EF7-788D-02DE-AC7D41667E62}"/>
                </a:ext>
              </a:extLst>
            </p:cNvPr>
            <p:cNvSpPr/>
            <p:nvPr/>
          </p:nvSpPr>
          <p:spPr>
            <a:xfrm>
              <a:off x="702313" y="766985"/>
              <a:ext cx="6089239" cy="101628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79" name="直线箭头连接符 6" descr="jytjh">
              <a:extLst>
                <a:ext uri="{FF2B5EF4-FFF2-40B4-BE49-F238E27FC236}">
                  <a16:creationId xmlns:a16="http://schemas.microsoft.com/office/drawing/2014/main" id="{015D50D2-80B1-4145-BE4D-E0F2DF100E3E}"/>
                </a:ext>
              </a:extLst>
            </p:cNvPr>
            <p:cNvCxnSpPr>
              <a:cxnSpLocks/>
              <a:stCxn id="65" idx="2"/>
              <a:endCxn id="73" idx="0"/>
            </p:cNvCxnSpPr>
            <p:nvPr/>
          </p:nvCxnSpPr>
          <p:spPr>
            <a:xfrm>
              <a:off x="3746933" y="540075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6" descr="jytjh">
              <a:extLst>
                <a:ext uri="{FF2B5EF4-FFF2-40B4-BE49-F238E27FC236}">
                  <a16:creationId xmlns:a16="http://schemas.microsoft.com/office/drawing/2014/main" id="{1D8AACCA-D6CD-88DC-D503-2396B545B042}"/>
                </a:ext>
              </a:extLst>
            </p:cNvPr>
            <p:cNvCxnSpPr>
              <a:cxnSpLocks/>
              <a:stCxn id="73" idx="2"/>
              <a:endCxn id="72" idx="0"/>
            </p:cNvCxnSpPr>
            <p:nvPr/>
          </p:nvCxnSpPr>
          <p:spPr>
            <a:xfrm>
              <a:off x="3746933" y="1783273"/>
              <a:ext cx="0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6" descr="jytjh">
              <a:extLst>
                <a:ext uri="{FF2B5EF4-FFF2-40B4-BE49-F238E27FC236}">
                  <a16:creationId xmlns:a16="http://schemas.microsoft.com/office/drawing/2014/main" id="{CFE49F7E-3D6B-86DE-5E41-8F8B9705032B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 flipH="1">
              <a:off x="3742790" y="3026471"/>
              <a:ext cx="4143" cy="22691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6" descr="jytjh">
              <a:extLst>
                <a:ext uri="{FF2B5EF4-FFF2-40B4-BE49-F238E27FC236}">
                  <a16:creationId xmlns:a16="http://schemas.microsoft.com/office/drawing/2014/main" id="{30EA7532-695A-B367-8DE0-C191EA250B7C}"/>
                </a:ext>
              </a:extLst>
            </p:cNvPr>
            <p:cNvCxnSpPr>
              <a:cxnSpLocks/>
              <a:stCxn id="74" idx="2"/>
              <a:endCxn id="68" idx="0"/>
            </p:cNvCxnSpPr>
            <p:nvPr/>
          </p:nvCxnSpPr>
          <p:spPr>
            <a:xfrm>
              <a:off x="3742790" y="5977049"/>
              <a:ext cx="4143" cy="22690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4BBFB1CF-1B03-8593-54F1-7AD1141AE7A8}"/>
                </a:ext>
              </a:extLst>
            </p:cNvPr>
            <p:cNvCxnSpPr>
              <a:cxnSpLocks/>
              <a:stCxn id="69" idx="3"/>
              <a:endCxn id="114" idx="1"/>
            </p:cNvCxnSpPr>
            <p:nvPr/>
          </p:nvCxnSpPr>
          <p:spPr>
            <a:xfrm flipV="1">
              <a:off x="8415560" y="3372017"/>
              <a:ext cx="644249" cy="124319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0070C0"/>
              </a:solidFill>
              <a:tailEnd type="arrow" w="sm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箭头连接符 6" descr="jytjh">
              <a:extLst>
                <a:ext uri="{FF2B5EF4-FFF2-40B4-BE49-F238E27FC236}">
                  <a16:creationId xmlns:a16="http://schemas.microsoft.com/office/drawing/2014/main" id="{62C19C25-0D50-742D-500B-963F3810E8A7}"/>
                </a:ext>
              </a:extLst>
            </p:cNvPr>
            <p:cNvCxnSpPr>
              <a:cxnSpLocks/>
              <a:stCxn id="74" idx="3"/>
              <a:endCxn id="69" idx="1"/>
            </p:cNvCxnSpPr>
            <p:nvPr/>
          </p:nvCxnSpPr>
          <p:spPr>
            <a:xfrm>
              <a:off x="6783266" y="4615215"/>
              <a:ext cx="406505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箭头连接符 6" descr="jytjh">
              <a:extLst>
                <a:ext uri="{FF2B5EF4-FFF2-40B4-BE49-F238E27FC236}">
                  <a16:creationId xmlns:a16="http://schemas.microsoft.com/office/drawing/2014/main" id="{199C5843-A54C-649E-BC9B-C0B91BA0C913}"/>
                </a:ext>
              </a:extLst>
            </p:cNvPr>
            <p:cNvCxnSpPr>
              <a:cxnSpLocks/>
              <a:stCxn id="73" idx="3"/>
              <a:endCxn id="67" idx="1"/>
            </p:cNvCxnSpPr>
            <p:nvPr/>
          </p:nvCxnSpPr>
          <p:spPr>
            <a:xfrm>
              <a:off x="6791552" y="1275129"/>
              <a:ext cx="398219" cy="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: Rounded Corners 4">
              <a:extLst>
                <a:ext uri="{FF2B5EF4-FFF2-40B4-BE49-F238E27FC236}">
                  <a16:creationId xmlns:a16="http://schemas.microsoft.com/office/drawing/2014/main" id="{CC79769B-4498-DBED-CD13-81D2FB73B7C6}"/>
                </a:ext>
              </a:extLst>
            </p:cNvPr>
            <p:cNvSpPr/>
            <p:nvPr/>
          </p:nvSpPr>
          <p:spPr>
            <a:xfrm>
              <a:off x="9733521" y="340126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Begin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92" name="Rectangle: Rounded Corners 4">
              <a:extLst>
                <a:ext uri="{FF2B5EF4-FFF2-40B4-BE49-F238E27FC236}">
                  <a16:creationId xmlns:a16="http://schemas.microsoft.com/office/drawing/2014/main" id="{3A47F7CC-2E96-4C2A-C5BD-3C630D6A6F8D}"/>
                </a:ext>
              </a:extLst>
            </p:cNvPr>
            <p:cNvSpPr/>
            <p:nvPr/>
          </p:nvSpPr>
          <p:spPr>
            <a:xfrm>
              <a:off x="9733521" y="6071797"/>
              <a:ext cx="1225789" cy="384721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200" b="1" dirty="0" err="1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Txn</a:t>
              </a:r>
              <a:r>
                <a:rPr lang="zh-CN" altLang="en-US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 </a:t>
              </a:r>
              <a:r>
                <a:rPr lang="en-US" altLang="zh-CN" sz="1200" b="1" dirty="0">
                  <a:solidFill>
                    <a:srgbClr val="0070C0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rPr>
                <a:t>Commit</a:t>
              </a:r>
              <a:endParaRPr lang="en-US" sz="900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cxnSp>
          <p:nvCxnSpPr>
            <p:cNvPr id="107" name="直线箭头连接符 6" descr="jytjh">
              <a:extLst>
                <a:ext uri="{FF2B5EF4-FFF2-40B4-BE49-F238E27FC236}">
                  <a16:creationId xmlns:a16="http://schemas.microsoft.com/office/drawing/2014/main" id="{4CB9201E-7CFE-0364-3F44-318BFF205A7D}"/>
                </a:ext>
              </a:extLst>
            </p:cNvPr>
            <p:cNvCxnSpPr>
              <a:cxnSpLocks/>
              <a:stCxn id="78" idx="2"/>
              <a:endCxn id="19" idx="0"/>
            </p:cNvCxnSpPr>
            <p:nvPr/>
          </p:nvCxnSpPr>
          <p:spPr>
            <a:xfrm>
              <a:off x="10346416" y="724847"/>
              <a:ext cx="0" cy="1771793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6" descr="jytjh">
              <a:extLst>
                <a:ext uri="{FF2B5EF4-FFF2-40B4-BE49-F238E27FC236}">
                  <a16:creationId xmlns:a16="http://schemas.microsoft.com/office/drawing/2014/main" id="{93DDEAB8-11D3-6C70-07B9-CB6B3C0A3154}"/>
                </a:ext>
              </a:extLst>
            </p:cNvPr>
            <p:cNvCxnSpPr>
              <a:cxnSpLocks/>
              <a:stCxn id="63" idx="2"/>
              <a:endCxn id="92" idx="0"/>
            </p:cNvCxnSpPr>
            <p:nvPr/>
          </p:nvCxnSpPr>
          <p:spPr>
            <a:xfrm>
              <a:off x="10346415" y="4347125"/>
              <a:ext cx="1" cy="17246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D595534-00C6-B89E-F12B-0EFDB8514E64}"/>
                </a:ext>
              </a:extLst>
            </p:cNvPr>
            <p:cNvGrpSpPr/>
            <p:nvPr/>
          </p:nvGrpSpPr>
          <p:grpSpPr>
            <a:xfrm>
              <a:off x="9223508" y="2281487"/>
              <a:ext cx="2245814" cy="2233670"/>
              <a:chOff x="9223508" y="3133319"/>
              <a:chExt cx="2245814" cy="223367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A9C2CEA-9A34-18FB-1EA3-C10EF28DBDDE}"/>
                  </a:ext>
                </a:extLst>
              </p:cNvPr>
              <p:cNvGrpSpPr/>
              <p:nvPr/>
            </p:nvGrpSpPr>
            <p:grpSpPr>
              <a:xfrm>
                <a:off x="9426053" y="3348472"/>
                <a:ext cx="1840725" cy="1850485"/>
                <a:chOff x="9120710" y="2267182"/>
                <a:chExt cx="2035909" cy="212498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0F3FDA1-0FA4-2AA6-491C-A91972EC8C50}"/>
                    </a:ext>
                  </a:extLst>
                </p:cNvPr>
                <p:cNvGrpSpPr/>
                <p:nvPr/>
              </p:nvGrpSpPr>
              <p:grpSpPr>
                <a:xfrm>
                  <a:off x="9120711" y="226718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19" name="矩形 4">
                    <a:extLst>
                      <a:ext uri="{FF2B5EF4-FFF2-40B4-BE49-F238E27FC236}">
                        <a16:creationId xmlns:a16="http://schemas.microsoft.com/office/drawing/2014/main" id="{6937A776-B85F-FFF9-7A4A-AA10DC029C59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" name="矩形 5">
                    <a:extLst>
                      <a:ext uri="{FF2B5EF4-FFF2-40B4-BE49-F238E27FC236}">
                        <a16:creationId xmlns:a16="http://schemas.microsoft.com/office/drawing/2014/main" id="{EF3C7058-A8E8-44F8-50AE-ADF969EE38B9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srcId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67A163E-A4D9-1BB1-173D-A2890FF3C5E5}"/>
                    </a:ext>
                  </a:extLst>
                </p:cNvPr>
                <p:cNvGrpSpPr/>
                <p:nvPr/>
              </p:nvGrpSpPr>
              <p:grpSpPr>
                <a:xfrm>
                  <a:off x="9120710" y="3526812"/>
                  <a:ext cx="2035908" cy="865351"/>
                  <a:chOff x="1488974" y="3906297"/>
                  <a:chExt cx="1803118" cy="927586"/>
                </a:xfrm>
              </p:grpSpPr>
              <p:sp>
                <p:nvSpPr>
                  <p:cNvPr id="62" name="矩形 4">
                    <a:extLst>
                      <a:ext uri="{FF2B5EF4-FFF2-40B4-BE49-F238E27FC236}">
                        <a16:creationId xmlns:a16="http://schemas.microsoft.com/office/drawing/2014/main" id="{A17EB081-93BB-D311-8034-83B133165A25}"/>
                      </a:ext>
                    </a:extLst>
                  </p:cNvPr>
                  <p:cNvSpPr/>
                  <p:nvPr/>
                </p:nvSpPr>
                <p:spPr>
                  <a:xfrm>
                    <a:off x="1488974" y="3906297"/>
                    <a:ext cx="1803118" cy="430356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</a:rPr>
                      <a:t>acc:</a:t>
                    </a:r>
                    <a:r>
                      <a:rPr kumimoji="1" lang="zh-CN" altLang="en-US" sz="1200" b="1" dirty="0">
                        <a:solidFill>
                          <a:sysClr val="windowText" lastClr="000000"/>
                        </a:solidFill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</a:rPr>
                      <a:t>Account</a:t>
                    </a:r>
                    <a:endParaRPr kumimoji="1" lang="zh-CN" altLang="en-US" sz="12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3" name="矩形 5">
                    <a:extLst>
                      <a:ext uri="{FF2B5EF4-FFF2-40B4-BE49-F238E27FC236}">
                        <a16:creationId xmlns:a16="http://schemas.microsoft.com/office/drawing/2014/main" id="{B4D3CCAC-2D95-7828-30FC-C3182614E671}"/>
                      </a:ext>
                    </a:extLst>
                  </p:cNvPr>
                  <p:cNvSpPr/>
                  <p:nvPr/>
                </p:nvSpPr>
                <p:spPr>
                  <a:xfrm>
                    <a:off x="1488974" y="4336653"/>
                    <a:ext cx="1803117" cy="49723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=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${</a:t>
                    </a:r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dstId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}</a:t>
                    </a:r>
                  </a:p>
                  <a:p>
                    <a:pPr algn="ctr"/>
                    <a:r>
                      <a:rPr kumimoji="1" lang="en-US" altLang="zh-CN" sz="1200" dirty="0" err="1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isBlocked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&lt;-</a:t>
                    </a:r>
                    <a:r>
                      <a:rPr kumimoji="1" lang="zh-CN" altLang="en-US" sz="1200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 </a:t>
                    </a:r>
                    <a:r>
                      <a:rPr kumimoji="1" lang="en-US" altLang="zh-CN" sz="1200" b="1" dirty="0">
                        <a:solidFill>
                          <a:sysClr val="windowText" lastClr="00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</a:rPr>
                      <a:t>True</a:t>
                    </a:r>
                  </a:p>
                </p:txBody>
              </p:sp>
            </p:grpSp>
          </p:grpSp>
          <p:sp>
            <p:nvSpPr>
              <p:cNvPr id="113" name="Rectangle: Rounded Corners 4">
                <a:extLst>
                  <a:ext uri="{FF2B5EF4-FFF2-40B4-BE49-F238E27FC236}">
                    <a16:creationId xmlns:a16="http://schemas.microsoft.com/office/drawing/2014/main" id="{D5C112EC-11AB-0B8B-A989-A2A7BCBC1D3D}"/>
                  </a:ext>
                </a:extLst>
              </p:cNvPr>
              <p:cNvSpPr/>
              <p:nvPr/>
            </p:nvSpPr>
            <p:spPr>
              <a:xfrm>
                <a:off x="9223508" y="3133319"/>
                <a:ext cx="2245814" cy="223367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900" dirty="0">
                  <a:solidFill>
                    <a:schemeClr val="tx1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endParaRPr>
              </a:p>
            </p:txBody>
          </p:sp>
        </p:grpSp>
        <p:sp>
          <p:nvSpPr>
            <p:cNvPr id="114" name="Rectangle: Rounded Corners 4">
              <a:extLst>
                <a:ext uri="{FF2B5EF4-FFF2-40B4-BE49-F238E27FC236}">
                  <a16:creationId xmlns:a16="http://schemas.microsoft.com/office/drawing/2014/main" id="{21B3C9ED-407A-CCAC-A0CE-C7569C860737}"/>
                </a:ext>
              </a:extLst>
            </p:cNvPr>
            <p:cNvSpPr/>
            <p:nvPr/>
          </p:nvSpPr>
          <p:spPr>
            <a:xfrm>
              <a:off x="9059809" y="155354"/>
              <a:ext cx="2551184" cy="6433325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74" name="Rectangle: Rounded Corners 4">
              <a:extLst>
                <a:ext uri="{FF2B5EF4-FFF2-40B4-BE49-F238E27FC236}">
                  <a16:creationId xmlns:a16="http://schemas.microsoft.com/office/drawing/2014/main" id="{81AB52CA-8DC3-8008-D853-44CDA0454817}"/>
                </a:ext>
              </a:extLst>
            </p:cNvPr>
            <p:cNvSpPr/>
            <p:nvPr/>
          </p:nvSpPr>
          <p:spPr>
            <a:xfrm>
              <a:off x="702313" y="3253381"/>
              <a:ext cx="6080953" cy="2723668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08A54C5-FD61-7BBD-4F65-E5BA56930215}"/>
                </a:ext>
              </a:extLst>
            </p:cNvPr>
            <p:cNvGrpSpPr/>
            <p:nvPr/>
          </p:nvGrpSpPr>
          <p:grpSpPr>
            <a:xfrm>
              <a:off x="1298447" y="3343577"/>
              <a:ext cx="4983092" cy="1114496"/>
              <a:chOff x="1051559" y="2807208"/>
              <a:chExt cx="4983092" cy="1114496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63F4EEB-7EE8-33DF-9013-47BB58C2F46B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22" name="矩形 9">
                  <a:extLst>
                    <a:ext uri="{FF2B5EF4-FFF2-40B4-BE49-F238E27FC236}">
                      <a16:creationId xmlns:a16="http://schemas.microsoft.com/office/drawing/2014/main" id="{BF4D1141-F7F1-E8D5-3858-A97AE0D15C77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矩形 10">
                  <a:extLst>
                    <a:ext uri="{FF2B5EF4-FFF2-40B4-BE49-F238E27FC236}">
                      <a16:creationId xmlns:a16="http://schemas.microsoft.com/office/drawing/2014/main" id="{1D32AABF-F1B5-7E1D-6550-553413AB3316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srcId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02" name="矩形 14">
                <a:extLst>
                  <a:ext uri="{FF2B5EF4-FFF2-40B4-BE49-F238E27FC236}">
                    <a16:creationId xmlns:a16="http://schemas.microsoft.com/office/drawing/2014/main" id="{C20EF77E-21F8-7D0E-47D1-85AE9D4169F7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矩形 14">
                <a:extLst>
                  <a:ext uri="{FF2B5EF4-FFF2-40B4-BE49-F238E27FC236}">
                    <a16:creationId xmlns:a16="http://schemas.microsoft.com/office/drawing/2014/main" id="{BEA18F40-3219-720C-B250-02541D4E07C1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矩形 14">
                <a:extLst>
                  <a:ext uri="{FF2B5EF4-FFF2-40B4-BE49-F238E27FC236}">
                    <a16:creationId xmlns:a16="http://schemas.microsoft.com/office/drawing/2014/main" id="{8A9CA7F4-B169-15A8-9CD7-D8631BFC56EB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6" name="直线箭头连接符 11" descr="jytjh">
                <a:extLst>
                  <a:ext uri="{FF2B5EF4-FFF2-40B4-BE49-F238E27FC236}">
                    <a16:creationId xmlns:a16="http://schemas.microsoft.com/office/drawing/2014/main" id="{298A706E-E19A-1CB5-7B3D-45ED929ADE6A}"/>
                  </a:ext>
                </a:extLst>
              </p:cNvPr>
              <p:cNvCxnSpPr>
                <a:cxnSpLocks/>
                <a:stCxn id="122" idx="3"/>
                <a:endCxn id="102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箭头连接符 11" descr="jytjh">
                <a:extLst>
                  <a:ext uri="{FF2B5EF4-FFF2-40B4-BE49-F238E27FC236}">
                    <a16:creationId xmlns:a16="http://schemas.microsoft.com/office/drawing/2014/main" id="{33E93C21-6F57-2BBD-2919-639932288C76}"/>
                  </a:ext>
                </a:extLst>
              </p:cNvPr>
              <p:cNvCxnSpPr>
                <a:cxnSpLocks/>
                <a:stCxn id="122" idx="3"/>
                <a:endCxn id="104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箭头连接符 11" descr="jytjh">
                <a:extLst>
                  <a:ext uri="{FF2B5EF4-FFF2-40B4-BE49-F238E27FC236}">
                    <a16:creationId xmlns:a16="http://schemas.microsoft.com/office/drawing/2014/main" id="{E4E48401-2E24-CAC3-C716-15E26EE091AB}"/>
                  </a:ext>
                </a:extLst>
              </p:cNvPr>
              <p:cNvCxnSpPr>
                <a:cxnSpLocks/>
                <a:stCxn id="122" idx="3"/>
                <a:endCxn id="105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矩形 14">
                <a:extLst>
                  <a:ext uri="{FF2B5EF4-FFF2-40B4-BE49-F238E27FC236}">
                    <a16:creationId xmlns:a16="http://schemas.microsoft.com/office/drawing/2014/main" id="{6079528A-6D8F-5D05-3A0E-15E96AAAD9DB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矩形 14">
                <a:extLst>
                  <a:ext uri="{FF2B5EF4-FFF2-40B4-BE49-F238E27FC236}">
                    <a16:creationId xmlns:a16="http://schemas.microsoft.com/office/drawing/2014/main" id="{85B7622E-6E1B-6F26-2658-A1861273FC6F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矩形 14">
                <a:extLst>
                  <a:ext uri="{FF2B5EF4-FFF2-40B4-BE49-F238E27FC236}">
                    <a16:creationId xmlns:a16="http://schemas.microsoft.com/office/drawing/2014/main" id="{E34C3E42-27B1-E6F6-E0D6-4DE8E55A334D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16" name="直线箭头连接符 11" descr="jytjh">
                <a:extLst>
                  <a:ext uri="{FF2B5EF4-FFF2-40B4-BE49-F238E27FC236}">
                    <a16:creationId xmlns:a16="http://schemas.microsoft.com/office/drawing/2014/main" id="{682923D8-A354-328F-5BF7-0C0856D853E1}"/>
                  </a:ext>
                </a:extLst>
              </p:cNvPr>
              <p:cNvCxnSpPr>
                <a:cxnSpLocks/>
                <a:stCxn id="111" idx="3"/>
                <a:endCxn id="122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箭头连接符 11" descr="jytjh">
                <a:extLst>
                  <a:ext uri="{FF2B5EF4-FFF2-40B4-BE49-F238E27FC236}">
                    <a16:creationId xmlns:a16="http://schemas.microsoft.com/office/drawing/2014/main" id="{00F463FC-00E8-1682-1DF6-42BDBE203A59}"/>
                  </a:ext>
                </a:extLst>
              </p:cNvPr>
              <p:cNvCxnSpPr>
                <a:cxnSpLocks/>
                <a:stCxn id="112" idx="3"/>
                <a:endCxn id="122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" descr="jytjh">
                <a:extLst>
                  <a:ext uri="{FF2B5EF4-FFF2-40B4-BE49-F238E27FC236}">
                    <a16:creationId xmlns:a16="http://schemas.microsoft.com/office/drawing/2014/main" id="{DBF28CD9-8067-0E49-AE85-115DFEFDA30E}"/>
                  </a:ext>
                </a:extLst>
              </p:cNvPr>
              <p:cNvCxnSpPr>
                <a:cxnSpLocks/>
                <a:stCxn id="115" idx="3"/>
                <a:endCxn id="122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矩形 14">
                <a:extLst>
                  <a:ext uri="{FF2B5EF4-FFF2-40B4-BE49-F238E27FC236}">
                    <a16:creationId xmlns:a16="http://schemas.microsoft.com/office/drawing/2014/main" id="{7C292B19-C563-ED99-A1FD-A4FA35288975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矩形 14">
                <a:extLst>
                  <a:ext uri="{FF2B5EF4-FFF2-40B4-BE49-F238E27FC236}">
                    <a16:creationId xmlns:a16="http://schemas.microsoft.com/office/drawing/2014/main" id="{6ACAE5D6-15A0-29A6-DBD4-6A4D2E35A245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62731AD-E615-9B77-01B2-B3E8AD6F62D8}"/>
                </a:ext>
              </a:extLst>
            </p:cNvPr>
            <p:cNvGrpSpPr/>
            <p:nvPr/>
          </p:nvGrpSpPr>
          <p:grpSpPr>
            <a:xfrm>
              <a:off x="1298447" y="4685487"/>
              <a:ext cx="4983092" cy="1114496"/>
              <a:chOff x="1051559" y="2807208"/>
              <a:chExt cx="4983092" cy="1114496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4EBDAD0-E0DF-F0CA-063F-F6F7954D5AF5}"/>
                  </a:ext>
                </a:extLst>
              </p:cNvPr>
              <p:cNvGrpSpPr/>
              <p:nvPr/>
            </p:nvGrpSpPr>
            <p:grpSpPr>
              <a:xfrm>
                <a:off x="2898647" y="3219738"/>
                <a:ext cx="1321223" cy="514950"/>
                <a:chOff x="1058491" y="2170958"/>
                <a:chExt cx="2116478" cy="514950"/>
              </a:xfrm>
            </p:grpSpPr>
            <p:sp>
              <p:nvSpPr>
                <p:cNvPr id="140" name="矩形 9">
                  <a:extLst>
                    <a:ext uri="{FF2B5EF4-FFF2-40B4-BE49-F238E27FC236}">
                      <a16:creationId xmlns:a16="http://schemas.microsoft.com/office/drawing/2014/main" id="{0B78C691-D238-04AE-77FF-A7B850E48BB8}"/>
                    </a:ext>
                  </a:extLst>
                </p:cNvPr>
                <p:cNvSpPr/>
                <p:nvPr/>
              </p:nvSpPr>
              <p:spPr>
                <a:xfrm>
                  <a:off x="1058491" y="2170958"/>
                  <a:ext cx="2116478" cy="27914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>
                      <a:solidFill>
                        <a:sysClr val="windowText" lastClr="000000"/>
                      </a:solidFill>
                    </a:rPr>
                    <a:t>mid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矩形 10">
                  <a:extLst>
                    <a:ext uri="{FF2B5EF4-FFF2-40B4-BE49-F238E27FC236}">
                      <a16:creationId xmlns:a16="http://schemas.microsoft.com/office/drawing/2014/main" id="{8D87BAC6-CCD0-BCB8-F1CF-C7CBBCF6A927}"/>
                    </a:ext>
                  </a:extLst>
                </p:cNvPr>
                <p:cNvSpPr/>
                <p:nvPr/>
              </p:nvSpPr>
              <p:spPr>
                <a:xfrm>
                  <a:off x="1058492" y="2456857"/>
                  <a:ext cx="2116477" cy="22905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100" b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mid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</a:t>
                  </a:r>
                  <a:r>
                    <a:rPr kumimoji="1" lang="en-US" altLang="zh-CN" sz="11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dstId</a:t>
                  </a:r>
                  <a:r>
                    <a:rPr kumimoji="1" lang="en-US" altLang="zh-CN" sz="11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}</a:t>
                  </a:r>
                  <a:endParaRPr kumimoji="1" lang="zh-CN" altLang="en-US" sz="11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126" name="矩形 14">
                <a:extLst>
                  <a:ext uri="{FF2B5EF4-FFF2-40B4-BE49-F238E27FC236}">
                    <a16:creationId xmlns:a16="http://schemas.microsoft.com/office/drawing/2014/main" id="{363E4E33-E1BE-A487-7562-3148B35C604A}"/>
                  </a:ext>
                </a:extLst>
              </p:cNvPr>
              <p:cNvSpPr/>
              <p:nvPr/>
            </p:nvSpPr>
            <p:spPr>
              <a:xfrm>
                <a:off x="4959010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矩形 14">
                <a:extLst>
                  <a:ext uri="{FF2B5EF4-FFF2-40B4-BE49-F238E27FC236}">
                    <a16:creationId xmlns:a16="http://schemas.microsoft.com/office/drawing/2014/main" id="{7CCB1CDE-3BF6-00FB-0F35-8864B0D3D3A5}"/>
                  </a:ext>
                </a:extLst>
              </p:cNvPr>
              <p:cNvSpPr/>
              <p:nvPr/>
            </p:nvSpPr>
            <p:spPr>
              <a:xfrm>
                <a:off x="4959010" y="3228882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矩形 14">
                <a:extLst>
                  <a:ext uri="{FF2B5EF4-FFF2-40B4-BE49-F238E27FC236}">
                    <a16:creationId xmlns:a16="http://schemas.microsoft.com/office/drawing/2014/main" id="{4F6945E3-BA11-3571-FDFF-8BC81210D1BA}"/>
                  </a:ext>
                </a:extLst>
              </p:cNvPr>
              <p:cNvSpPr/>
              <p:nvPr/>
            </p:nvSpPr>
            <p:spPr>
              <a:xfrm>
                <a:off x="4959010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9" name="直线箭头连接符 11" descr="jytjh">
                <a:extLst>
                  <a:ext uri="{FF2B5EF4-FFF2-40B4-BE49-F238E27FC236}">
                    <a16:creationId xmlns:a16="http://schemas.microsoft.com/office/drawing/2014/main" id="{ADE7D4B5-66C5-1CC0-77CF-D4339AA724CB}"/>
                  </a:ext>
                </a:extLst>
              </p:cNvPr>
              <p:cNvCxnSpPr>
                <a:cxnSpLocks/>
                <a:stCxn id="140" idx="3"/>
                <a:endCxn id="126" idx="1"/>
              </p:cNvCxnSpPr>
              <p:nvPr/>
            </p:nvCxnSpPr>
            <p:spPr>
              <a:xfrm flipV="1">
                <a:off x="4219870" y="2943303"/>
                <a:ext cx="739140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箭头连接符 11" descr="jytjh">
                <a:extLst>
                  <a:ext uri="{FF2B5EF4-FFF2-40B4-BE49-F238E27FC236}">
                    <a16:creationId xmlns:a16="http://schemas.microsoft.com/office/drawing/2014/main" id="{83FC0179-1743-443D-E88D-DEFD7B8023A0}"/>
                  </a:ext>
                </a:extLst>
              </p:cNvPr>
              <p:cNvCxnSpPr>
                <a:cxnSpLocks/>
                <a:stCxn id="140" idx="3"/>
                <a:endCxn id="127" idx="1"/>
              </p:cNvCxnSpPr>
              <p:nvPr/>
            </p:nvCxnSpPr>
            <p:spPr>
              <a:xfrm>
                <a:off x="4219870" y="3359309"/>
                <a:ext cx="739140" cy="5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箭头连接符 11" descr="jytjh">
                <a:extLst>
                  <a:ext uri="{FF2B5EF4-FFF2-40B4-BE49-F238E27FC236}">
                    <a16:creationId xmlns:a16="http://schemas.microsoft.com/office/drawing/2014/main" id="{0F6A722A-9491-6CCF-6872-4D7EAA8EDE5B}"/>
                  </a:ext>
                </a:extLst>
              </p:cNvPr>
              <p:cNvCxnSpPr>
                <a:cxnSpLocks/>
                <a:stCxn id="140" idx="3"/>
                <a:endCxn id="128" idx="1"/>
              </p:cNvCxnSpPr>
              <p:nvPr/>
            </p:nvCxnSpPr>
            <p:spPr>
              <a:xfrm>
                <a:off x="4219870" y="3359309"/>
                <a:ext cx="739140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矩形 14">
                <a:extLst>
                  <a:ext uri="{FF2B5EF4-FFF2-40B4-BE49-F238E27FC236}">
                    <a16:creationId xmlns:a16="http://schemas.microsoft.com/office/drawing/2014/main" id="{63565340-B79A-5305-EDE0-781720CEAE1D}"/>
                  </a:ext>
                </a:extLst>
              </p:cNvPr>
              <p:cNvSpPr/>
              <p:nvPr/>
            </p:nvSpPr>
            <p:spPr>
              <a:xfrm>
                <a:off x="1051559" y="280720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矩形 14">
                <a:extLst>
                  <a:ext uri="{FF2B5EF4-FFF2-40B4-BE49-F238E27FC236}">
                    <a16:creationId xmlns:a16="http://schemas.microsoft.com/office/drawing/2014/main" id="{91B7E9E5-1F1A-69B5-61E2-1EE3E29A2912}"/>
                  </a:ext>
                </a:extLst>
              </p:cNvPr>
              <p:cNvSpPr/>
              <p:nvPr/>
            </p:nvSpPr>
            <p:spPr>
              <a:xfrm>
                <a:off x="1051559" y="3219738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矩形 14">
                <a:extLst>
                  <a:ext uri="{FF2B5EF4-FFF2-40B4-BE49-F238E27FC236}">
                    <a16:creationId xmlns:a16="http://schemas.microsoft.com/office/drawing/2014/main" id="{DB0CC4C8-AB28-D0CD-745A-57812E1B690F}"/>
                  </a:ext>
                </a:extLst>
              </p:cNvPr>
              <p:cNvSpPr/>
              <p:nvPr/>
            </p:nvSpPr>
            <p:spPr>
              <a:xfrm>
                <a:off x="1051559" y="3623124"/>
                <a:ext cx="1075641" cy="2721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zh-CN" altLang="en-US" sz="105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05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05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5" name="直线箭头连接符 11" descr="jytjh">
                <a:extLst>
                  <a:ext uri="{FF2B5EF4-FFF2-40B4-BE49-F238E27FC236}">
                    <a16:creationId xmlns:a16="http://schemas.microsoft.com/office/drawing/2014/main" id="{4DA8655C-3AF3-F742-5725-8C8A9ED78819}"/>
                  </a:ext>
                </a:extLst>
              </p:cNvPr>
              <p:cNvCxnSpPr>
                <a:cxnSpLocks/>
                <a:stCxn id="132" idx="3"/>
                <a:endCxn id="140" idx="1"/>
              </p:cNvCxnSpPr>
              <p:nvPr/>
            </p:nvCxnSpPr>
            <p:spPr>
              <a:xfrm>
                <a:off x="2127200" y="2943303"/>
                <a:ext cx="771447" cy="416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线箭头连接符 11" descr="jytjh">
                <a:extLst>
                  <a:ext uri="{FF2B5EF4-FFF2-40B4-BE49-F238E27FC236}">
                    <a16:creationId xmlns:a16="http://schemas.microsoft.com/office/drawing/2014/main" id="{B9778163-C836-B3C0-43ED-D98DBFFAA58C}"/>
                  </a:ext>
                </a:extLst>
              </p:cNvPr>
              <p:cNvCxnSpPr>
                <a:cxnSpLocks/>
                <a:stCxn id="133" idx="3"/>
                <a:endCxn id="140" idx="1"/>
              </p:cNvCxnSpPr>
              <p:nvPr/>
            </p:nvCxnSpPr>
            <p:spPr>
              <a:xfrm>
                <a:off x="2127200" y="3355833"/>
                <a:ext cx="771447" cy="3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线箭头连接符 11" descr="jytjh">
                <a:extLst>
                  <a:ext uri="{FF2B5EF4-FFF2-40B4-BE49-F238E27FC236}">
                    <a16:creationId xmlns:a16="http://schemas.microsoft.com/office/drawing/2014/main" id="{C3839FE2-1B68-F4A0-83B5-77CF4DDA481B}"/>
                  </a:ext>
                </a:extLst>
              </p:cNvPr>
              <p:cNvCxnSpPr>
                <a:cxnSpLocks/>
                <a:stCxn id="134" idx="3"/>
                <a:endCxn id="140" idx="1"/>
              </p:cNvCxnSpPr>
              <p:nvPr/>
            </p:nvCxnSpPr>
            <p:spPr>
              <a:xfrm flipV="1">
                <a:off x="2127200" y="3359309"/>
                <a:ext cx="771447" cy="399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sm" len="sm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4">
                <a:extLst>
                  <a:ext uri="{FF2B5EF4-FFF2-40B4-BE49-F238E27FC236}">
                    <a16:creationId xmlns:a16="http://schemas.microsoft.com/office/drawing/2014/main" id="{84C65822-6487-2FBC-30FB-F15FBA0D40AF}"/>
                  </a:ext>
                </a:extLst>
              </p:cNvPr>
              <p:cNvSpPr/>
              <p:nvPr/>
            </p:nvSpPr>
            <p:spPr>
              <a:xfrm>
                <a:off x="2133319" y="3637046"/>
                <a:ext cx="575130" cy="249162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edge1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矩形 14">
                <a:extLst>
                  <a:ext uri="{FF2B5EF4-FFF2-40B4-BE49-F238E27FC236}">
                    <a16:creationId xmlns:a16="http://schemas.microsoft.com/office/drawing/2014/main" id="{ABEBD2D0-B52E-EB31-BAC8-82E61F11EAA6}"/>
                  </a:ext>
                </a:extLst>
              </p:cNvPr>
              <p:cNvSpPr/>
              <p:nvPr/>
            </p:nvSpPr>
            <p:spPr>
              <a:xfrm>
                <a:off x="4360661" y="3577826"/>
                <a:ext cx="544833" cy="343878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ysClr val="windowText" lastClr="000000"/>
                    </a:solidFill>
                  </a:rPr>
                  <a:t>edge2</a:t>
                </a:r>
                <a:endParaRPr kumimoji="1" lang="zh-CN" alt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" name="矩形 3">
              <a:extLst>
                <a:ext uri="{FF2B5EF4-FFF2-40B4-BE49-F238E27FC236}">
                  <a16:creationId xmlns:a16="http://schemas.microsoft.com/office/drawing/2014/main" id="{AE5BDDC6-0F0C-36B3-8456-A2B8AF50742B}"/>
                </a:ext>
              </a:extLst>
            </p:cNvPr>
            <p:cNvSpPr/>
            <p:nvPr/>
          </p:nvSpPr>
          <p:spPr>
            <a:xfrm>
              <a:off x="6735559" y="766985"/>
              <a:ext cx="724879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Blocked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C76BF111-C6E8-1339-052C-23A93CDDCFA1}"/>
                </a:ext>
              </a:extLst>
            </p:cNvPr>
            <p:cNvSpPr/>
            <p:nvPr/>
          </p:nvSpPr>
          <p:spPr>
            <a:xfrm>
              <a:off x="3806146" y="5889618"/>
              <a:ext cx="115414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Not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A7601483-3B6B-F5CC-9AF1-B515EB0F833E}"/>
                </a:ext>
              </a:extLst>
            </p:cNvPr>
            <p:cNvSpPr/>
            <p:nvPr/>
          </p:nvSpPr>
          <p:spPr>
            <a:xfrm>
              <a:off x="6761971" y="4067817"/>
              <a:ext cx="818537" cy="363866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Detected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2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>
            <a:extLst>
              <a:ext uri="{FF2B5EF4-FFF2-40B4-BE49-F238E27FC236}">
                <a16:creationId xmlns:a16="http://schemas.microsoft.com/office/drawing/2014/main" id="{0B28F85E-3893-C4AA-4541-510CD1FFBC11}"/>
              </a:ext>
            </a:extLst>
          </p:cNvPr>
          <p:cNvSpPr/>
          <p:nvPr/>
        </p:nvSpPr>
        <p:spPr>
          <a:xfrm>
            <a:off x="3134038" y="155354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>
            <a:extLst>
              <a:ext uri="{FF2B5EF4-FFF2-40B4-BE49-F238E27FC236}">
                <a16:creationId xmlns:a16="http://schemas.microsoft.com/office/drawing/2014/main" id="{9C3A10DB-5CA6-17C5-6A16-75C7ED260367}"/>
              </a:ext>
            </a:extLst>
          </p:cNvPr>
          <p:cNvSpPr/>
          <p:nvPr/>
        </p:nvSpPr>
        <p:spPr>
          <a:xfrm>
            <a:off x="7189771" y="1082769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>
            <a:extLst>
              <a:ext uri="{FF2B5EF4-FFF2-40B4-BE49-F238E27FC236}">
                <a16:creationId xmlns:a16="http://schemas.microsoft.com/office/drawing/2014/main" id="{291663E7-B789-3A07-24D0-BE64EE3C7C00}"/>
              </a:ext>
            </a:extLst>
          </p:cNvPr>
          <p:cNvSpPr/>
          <p:nvPr/>
        </p:nvSpPr>
        <p:spPr>
          <a:xfrm>
            <a:off x="3134038" y="6203958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>
            <a:extLst>
              <a:ext uri="{FF2B5EF4-FFF2-40B4-BE49-F238E27FC236}">
                <a16:creationId xmlns:a16="http://schemas.microsoft.com/office/drawing/2014/main" id="{7D74BCA8-1B71-FA06-F79B-8F61A9013961}"/>
              </a:ext>
            </a:extLst>
          </p:cNvPr>
          <p:cNvSpPr/>
          <p:nvPr/>
        </p:nvSpPr>
        <p:spPr>
          <a:xfrm>
            <a:off x="7189771" y="4422855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2" name="Rectangle: Rounded Corners 4">
            <a:extLst>
              <a:ext uri="{FF2B5EF4-FFF2-40B4-BE49-F238E27FC236}">
                <a16:creationId xmlns:a16="http://schemas.microsoft.com/office/drawing/2014/main" id="{CB028E68-4F21-33A4-3416-A6A85D236BB5}"/>
              </a:ext>
            </a:extLst>
          </p:cNvPr>
          <p:cNvSpPr/>
          <p:nvPr/>
        </p:nvSpPr>
        <p:spPr>
          <a:xfrm>
            <a:off x="702313" y="2010183"/>
            <a:ext cx="6089239" cy="1016288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3" name="Rectangle: Rounded Corners 4">
            <a:extLst>
              <a:ext uri="{FF2B5EF4-FFF2-40B4-BE49-F238E27FC236}">
                <a16:creationId xmlns:a16="http://schemas.microsoft.com/office/drawing/2014/main" id="{BD3B9C54-3EF7-788D-02DE-AC7D41667E62}"/>
              </a:ext>
            </a:extLst>
          </p:cNvPr>
          <p:cNvSpPr/>
          <p:nvPr/>
        </p:nvSpPr>
        <p:spPr>
          <a:xfrm>
            <a:off x="702313" y="766985"/>
            <a:ext cx="6089239" cy="1016288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79" name="直线箭头连接符 6" descr="jytjh">
            <a:extLst>
              <a:ext uri="{FF2B5EF4-FFF2-40B4-BE49-F238E27FC236}">
                <a16:creationId xmlns:a16="http://schemas.microsoft.com/office/drawing/2014/main" id="{015D50D2-80B1-4145-BE4D-E0F2DF100E3E}"/>
              </a:ext>
            </a:extLst>
          </p:cNvPr>
          <p:cNvCxnSpPr>
            <a:cxnSpLocks/>
            <a:stCxn id="65" idx="2"/>
            <a:endCxn id="73" idx="0"/>
          </p:cNvCxnSpPr>
          <p:nvPr/>
        </p:nvCxnSpPr>
        <p:spPr>
          <a:xfrm>
            <a:off x="3746933" y="540075"/>
            <a:ext cx="0" cy="226910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>
            <a:extLst>
              <a:ext uri="{FF2B5EF4-FFF2-40B4-BE49-F238E27FC236}">
                <a16:creationId xmlns:a16="http://schemas.microsoft.com/office/drawing/2014/main" id="{1D8AACCA-D6CD-88DC-D503-2396B545B042}"/>
              </a:ext>
            </a:extLst>
          </p:cNvPr>
          <p:cNvCxnSpPr>
            <a:cxnSpLocks/>
            <a:stCxn id="73" idx="2"/>
            <a:endCxn id="72" idx="0"/>
          </p:cNvCxnSpPr>
          <p:nvPr/>
        </p:nvCxnSpPr>
        <p:spPr>
          <a:xfrm>
            <a:off x="3746933" y="1783273"/>
            <a:ext cx="0" cy="226910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>
            <a:extLst>
              <a:ext uri="{FF2B5EF4-FFF2-40B4-BE49-F238E27FC236}">
                <a16:creationId xmlns:a16="http://schemas.microsoft.com/office/drawing/2014/main" id="{CFE49F7E-3D6B-86DE-5E41-8F8B9705032B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 flipH="1">
            <a:off x="3742790" y="3026471"/>
            <a:ext cx="4143" cy="226910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>
            <a:extLst>
              <a:ext uri="{FF2B5EF4-FFF2-40B4-BE49-F238E27FC236}">
                <a16:creationId xmlns:a16="http://schemas.microsoft.com/office/drawing/2014/main" id="{30EA7532-695A-B367-8DE0-C191EA250B7C}"/>
              </a:ext>
            </a:extLst>
          </p:cNvPr>
          <p:cNvCxnSpPr>
            <a:cxnSpLocks/>
            <a:stCxn id="74" idx="2"/>
            <a:endCxn id="68" idx="0"/>
          </p:cNvCxnSpPr>
          <p:nvPr/>
        </p:nvCxnSpPr>
        <p:spPr>
          <a:xfrm>
            <a:off x="3742790" y="5977049"/>
            <a:ext cx="4143" cy="226909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BBFB1CF-1B03-8593-54F1-7AD1141AE7A8}"/>
              </a:ext>
            </a:extLst>
          </p:cNvPr>
          <p:cNvCxnSpPr>
            <a:cxnSpLocks/>
            <a:stCxn id="69" idx="3"/>
            <a:endCxn id="114" idx="1"/>
          </p:cNvCxnSpPr>
          <p:nvPr/>
        </p:nvCxnSpPr>
        <p:spPr>
          <a:xfrm flipV="1">
            <a:off x="8415560" y="3372017"/>
            <a:ext cx="644249" cy="1243199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>
            <a:extLst>
              <a:ext uri="{FF2B5EF4-FFF2-40B4-BE49-F238E27FC236}">
                <a16:creationId xmlns:a16="http://schemas.microsoft.com/office/drawing/2014/main" id="{62C19C25-0D50-742D-500B-963F3810E8A7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>
            <a:off x="6783266" y="4615215"/>
            <a:ext cx="406505" cy="1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>
            <a:extLst>
              <a:ext uri="{FF2B5EF4-FFF2-40B4-BE49-F238E27FC236}">
                <a16:creationId xmlns:a16="http://schemas.microsoft.com/office/drawing/2014/main" id="{199C5843-A54C-649E-BC9B-C0B91BA0C913}"/>
              </a:ext>
            </a:extLst>
          </p:cNvPr>
          <p:cNvCxnSpPr>
            <a:cxnSpLocks/>
            <a:stCxn id="73" idx="3"/>
            <a:endCxn id="67" idx="1"/>
          </p:cNvCxnSpPr>
          <p:nvPr/>
        </p:nvCxnSpPr>
        <p:spPr>
          <a:xfrm>
            <a:off x="6791552" y="1275129"/>
            <a:ext cx="398219" cy="1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>
            <a:extLst>
              <a:ext uri="{FF2B5EF4-FFF2-40B4-BE49-F238E27FC236}">
                <a16:creationId xmlns:a16="http://schemas.microsoft.com/office/drawing/2014/main" id="{CC79769B-4498-DBED-CD13-81D2FB73B7C6}"/>
              </a:ext>
            </a:extLst>
          </p:cNvPr>
          <p:cNvSpPr/>
          <p:nvPr/>
        </p:nvSpPr>
        <p:spPr>
          <a:xfrm>
            <a:off x="9733521" y="361211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>
            <a:extLst>
              <a:ext uri="{FF2B5EF4-FFF2-40B4-BE49-F238E27FC236}">
                <a16:creationId xmlns:a16="http://schemas.microsoft.com/office/drawing/2014/main" id="{3A47F7CC-2E96-4C2A-C5BD-3C630D6A6F8D}"/>
              </a:ext>
            </a:extLst>
          </p:cNvPr>
          <p:cNvSpPr/>
          <p:nvPr/>
        </p:nvSpPr>
        <p:spPr>
          <a:xfrm>
            <a:off x="9733521" y="6071797"/>
            <a:ext cx="1225789" cy="384721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>
            <a:extLst>
              <a:ext uri="{FF2B5EF4-FFF2-40B4-BE49-F238E27FC236}">
                <a16:creationId xmlns:a16="http://schemas.microsoft.com/office/drawing/2014/main" id="{4CB9201E-7CFE-0364-3F44-318BFF205A7D}"/>
              </a:ext>
            </a:extLst>
          </p:cNvPr>
          <p:cNvCxnSpPr>
            <a:cxnSpLocks/>
            <a:stCxn id="78" idx="2"/>
            <a:endCxn id="113" idx="0"/>
          </p:cNvCxnSpPr>
          <p:nvPr/>
        </p:nvCxnSpPr>
        <p:spPr>
          <a:xfrm flipH="1">
            <a:off x="10346415" y="745932"/>
            <a:ext cx="1" cy="1546097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>
            <a:extLst>
              <a:ext uri="{FF2B5EF4-FFF2-40B4-BE49-F238E27FC236}">
                <a16:creationId xmlns:a16="http://schemas.microsoft.com/office/drawing/2014/main" id="{93DDEAB8-11D3-6C70-07B9-CB6B3C0A3154}"/>
              </a:ext>
            </a:extLst>
          </p:cNvPr>
          <p:cNvCxnSpPr>
            <a:cxnSpLocks/>
            <a:stCxn id="113" idx="2"/>
            <a:endCxn id="92" idx="0"/>
          </p:cNvCxnSpPr>
          <p:nvPr/>
        </p:nvCxnSpPr>
        <p:spPr>
          <a:xfrm>
            <a:off x="10346415" y="4525699"/>
            <a:ext cx="1" cy="1546098"/>
          </a:xfrm>
          <a:prstGeom prst="straightConnector1">
            <a:avLst/>
          </a:prstGeom>
          <a:ln w="2540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4">
            <a:extLst>
              <a:ext uri="{FF2B5EF4-FFF2-40B4-BE49-F238E27FC236}">
                <a16:creationId xmlns:a16="http://schemas.microsoft.com/office/drawing/2014/main" id="{21B3C9ED-407A-CCAC-A0CE-C7569C860737}"/>
              </a:ext>
            </a:extLst>
          </p:cNvPr>
          <p:cNvSpPr/>
          <p:nvPr/>
        </p:nvSpPr>
        <p:spPr>
          <a:xfrm>
            <a:off x="9059809" y="155354"/>
            <a:ext cx="2551184" cy="643332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6F9EC-E320-90AE-75BD-3038FD4D8ABC}"/>
              </a:ext>
            </a:extLst>
          </p:cNvPr>
          <p:cNvGrpSpPr/>
          <p:nvPr/>
        </p:nvGrpSpPr>
        <p:grpSpPr>
          <a:xfrm>
            <a:off x="1712524" y="947409"/>
            <a:ext cx="1577684" cy="652396"/>
            <a:chOff x="6743980" y="2882432"/>
            <a:chExt cx="2116478" cy="870527"/>
          </a:xfrm>
        </p:grpSpPr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8F12623E-F63D-0BAD-DD63-3F5BA94932D1}"/>
                </a:ext>
              </a:extLst>
            </p:cNvPr>
            <p:cNvSpPr/>
            <p:nvPr/>
          </p:nvSpPr>
          <p:spPr>
            <a:xfrm>
              <a:off x="6743980" y="3314373"/>
              <a:ext cx="2116478" cy="4385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" name="矩形 9">
              <a:extLst>
                <a:ext uri="{FF2B5EF4-FFF2-40B4-BE49-F238E27FC236}">
                  <a16:creationId xmlns:a16="http://schemas.microsoft.com/office/drawing/2014/main" id="{50FEE619-02E9-8DC5-D5C2-A25879926CC7}"/>
                </a:ext>
              </a:extLst>
            </p:cNvPr>
            <p:cNvSpPr/>
            <p:nvPr/>
          </p:nvSpPr>
          <p:spPr>
            <a:xfrm>
              <a:off x="6743980" y="2882432"/>
              <a:ext cx="2116478" cy="4385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010806-E46F-F21B-D1AB-2B10C38987A7}"/>
              </a:ext>
            </a:extLst>
          </p:cNvPr>
          <p:cNvGrpSpPr/>
          <p:nvPr/>
        </p:nvGrpSpPr>
        <p:grpSpPr>
          <a:xfrm>
            <a:off x="4203656" y="945452"/>
            <a:ext cx="1577684" cy="652396"/>
            <a:chOff x="6743980" y="2882432"/>
            <a:chExt cx="2116478" cy="870527"/>
          </a:xfrm>
        </p:grpSpPr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1236B52D-95B6-4831-E01E-EF4988530D4F}"/>
                </a:ext>
              </a:extLst>
            </p:cNvPr>
            <p:cNvSpPr/>
            <p:nvPr/>
          </p:nvSpPr>
          <p:spPr>
            <a:xfrm>
              <a:off x="6743980" y="3314373"/>
              <a:ext cx="2116478" cy="4385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  <a:endParaRPr kumimoji="1" lang="zh-CN" altLang="en-US" sz="11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2" name="矩形 9">
              <a:extLst>
                <a:ext uri="{FF2B5EF4-FFF2-40B4-BE49-F238E27FC236}">
                  <a16:creationId xmlns:a16="http://schemas.microsoft.com/office/drawing/2014/main" id="{101B88CC-D5B6-36EC-4F9D-417DDAE3ED99}"/>
                </a:ext>
              </a:extLst>
            </p:cNvPr>
            <p:cNvSpPr/>
            <p:nvPr/>
          </p:nvSpPr>
          <p:spPr>
            <a:xfrm>
              <a:off x="6743980" y="2882432"/>
              <a:ext cx="2116478" cy="4385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23D10F-F3B0-39F5-180C-6A27E93831E7}"/>
              </a:ext>
            </a:extLst>
          </p:cNvPr>
          <p:cNvGrpSpPr/>
          <p:nvPr/>
        </p:nvGrpSpPr>
        <p:grpSpPr>
          <a:xfrm>
            <a:off x="1112901" y="2176526"/>
            <a:ext cx="1542598" cy="749759"/>
            <a:chOff x="1688770" y="3906297"/>
            <a:chExt cx="1316761" cy="800069"/>
          </a:xfrm>
        </p:grpSpPr>
        <p:sp>
          <p:nvSpPr>
            <p:cNvPr id="32" name="矩形 4">
              <a:extLst>
                <a:ext uri="{FF2B5EF4-FFF2-40B4-BE49-F238E27FC236}">
                  <a16:creationId xmlns:a16="http://schemas.microsoft.com/office/drawing/2014/main" id="{DFFFDB3A-0F2B-E642-A956-A46EA84F6231}"/>
                </a:ext>
              </a:extLst>
            </p:cNvPr>
            <p:cNvSpPr/>
            <p:nvPr/>
          </p:nvSpPr>
          <p:spPr>
            <a:xfrm>
              <a:off x="1688770" y="3906297"/>
              <a:ext cx="1316760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矩形 5">
              <a:extLst>
                <a:ext uri="{FF2B5EF4-FFF2-40B4-BE49-F238E27FC236}">
                  <a16:creationId xmlns:a16="http://schemas.microsoft.com/office/drawing/2014/main" id="{E7269ECB-BE76-BDC7-D470-DD87AAF70412}"/>
                </a:ext>
              </a:extLst>
            </p:cNvPr>
            <p:cNvSpPr/>
            <p:nvPr/>
          </p:nvSpPr>
          <p:spPr>
            <a:xfrm>
              <a:off x="1688770" y="4336653"/>
              <a:ext cx="1316761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  <p:cxnSp>
        <p:nvCxnSpPr>
          <p:cNvPr id="26" name="直线箭头连接符 6" descr="jytjh">
            <a:extLst>
              <a:ext uri="{FF2B5EF4-FFF2-40B4-BE49-F238E27FC236}">
                <a16:creationId xmlns:a16="http://schemas.microsoft.com/office/drawing/2014/main" id="{47FD0362-27EC-49BB-4629-B2EBDF26E75C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 flipV="1">
            <a:off x="2655498" y="2374701"/>
            <a:ext cx="2210931" cy="3472"/>
          </a:xfrm>
          <a:prstGeom prst="straightConnector1">
            <a:avLst/>
          </a:prstGeom>
          <a:ln w="28575">
            <a:solidFill>
              <a:schemeClr val="tx1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>
            <a:extLst>
              <a:ext uri="{FF2B5EF4-FFF2-40B4-BE49-F238E27FC236}">
                <a16:creationId xmlns:a16="http://schemas.microsoft.com/office/drawing/2014/main" id="{91D8187F-8E8F-FE27-1B1E-AC79F3BFA0D1}"/>
              </a:ext>
            </a:extLst>
          </p:cNvPr>
          <p:cNvSpPr txBox="1"/>
          <p:nvPr/>
        </p:nvSpPr>
        <p:spPr>
          <a:xfrm>
            <a:off x="2989335" y="2110369"/>
            <a:ext cx="1459671" cy="2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gurantee</a:t>
            </a:r>
            <a:endParaRPr kumimoji="1"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3189A410-A816-4DE5-9FD2-CF2BEC9EFDEE}"/>
              </a:ext>
            </a:extLst>
          </p:cNvPr>
          <p:cNvSpPr txBox="1"/>
          <p:nvPr/>
        </p:nvSpPr>
        <p:spPr>
          <a:xfrm>
            <a:off x="2700469" y="2445543"/>
            <a:ext cx="2154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rPr>
              <a:t>timestamp</a:t>
            </a:r>
            <a:r>
              <a:rPr kumimoji="1" lang="zh-CN" alt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rPr>
              <a:t>&lt;-</a:t>
            </a:r>
            <a:r>
              <a:rPr kumimoji="1" lang="zh-CN" altLang="en-US" sz="11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rPr>
              <a:t>${</a:t>
            </a:r>
            <a:r>
              <a:rPr kumimoji="1" lang="en-US" altLang="zh-CN" sz="1100" dirty="0" err="1">
                <a:latin typeface="DengXian" panose="02010600030101010101" pitchFamily="2" charset="-122"/>
                <a:ea typeface="DengXian" panose="02010600030101010101" pitchFamily="2" charset="-122"/>
              </a:rPr>
              <a:t>currentTime</a:t>
            </a:r>
            <a:r>
              <a:rPr kumimoji="1" lang="en-US" altLang="zh-CN" sz="1100" dirty="0">
                <a:latin typeface="DengXian" panose="02010600030101010101" pitchFamily="2" charset="-122"/>
                <a:ea typeface="DengXian" panose="02010600030101010101" pitchFamily="2" charset="-122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47380B-4222-57C1-9AA9-6675F8E8C4BE}"/>
              </a:ext>
            </a:extLst>
          </p:cNvPr>
          <p:cNvGrpSpPr/>
          <p:nvPr/>
        </p:nvGrpSpPr>
        <p:grpSpPr>
          <a:xfrm>
            <a:off x="4866423" y="2173054"/>
            <a:ext cx="1459677" cy="749759"/>
            <a:chOff x="1555802" y="3906297"/>
            <a:chExt cx="1245980" cy="800069"/>
          </a:xfrm>
        </p:grpSpPr>
        <p:sp>
          <p:nvSpPr>
            <p:cNvPr id="30" name="矩形 4">
              <a:extLst>
                <a:ext uri="{FF2B5EF4-FFF2-40B4-BE49-F238E27FC236}">
                  <a16:creationId xmlns:a16="http://schemas.microsoft.com/office/drawing/2014/main" id="{85A17C45-8FCA-D2F9-D2CA-F910854DAC66}"/>
                </a:ext>
              </a:extLst>
            </p:cNvPr>
            <p:cNvSpPr/>
            <p:nvPr/>
          </p:nvSpPr>
          <p:spPr>
            <a:xfrm>
              <a:off x="1555807" y="3906297"/>
              <a:ext cx="1245975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5">
              <a:extLst>
                <a:ext uri="{FF2B5EF4-FFF2-40B4-BE49-F238E27FC236}">
                  <a16:creationId xmlns:a16="http://schemas.microsoft.com/office/drawing/2014/main" id="{B9A1B24C-9082-215A-1977-88CB06BE0668}"/>
                </a:ext>
              </a:extLst>
            </p:cNvPr>
            <p:cNvSpPr/>
            <p:nvPr/>
          </p:nvSpPr>
          <p:spPr>
            <a:xfrm>
              <a:off x="1555802" y="4336653"/>
              <a:ext cx="1245975" cy="36971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  <p:sp>
        <p:nvSpPr>
          <p:cNvPr id="39" name="Cross 38">
            <a:extLst>
              <a:ext uri="{FF2B5EF4-FFF2-40B4-BE49-F238E27FC236}">
                <a16:creationId xmlns:a16="http://schemas.microsoft.com/office/drawing/2014/main" id="{695DA745-BD0A-642D-4E21-6EAF64E3B84A}"/>
              </a:ext>
            </a:extLst>
          </p:cNvPr>
          <p:cNvSpPr/>
          <p:nvPr/>
        </p:nvSpPr>
        <p:spPr>
          <a:xfrm>
            <a:off x="4113656" y="211036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4" name="Rectangle: Rounded Corners 4">
            <a:extLst>
              <a:ext uri="{FF2B5EF4-FFF2-40B4-BE49-F238E27FC236}">
                <a16:creationId xmlns:a16="http://schemas.microsoft.com/office/drawing/2014/main" id="{81AB52CA-8DC3-8008-D853-44CDA0454817}"/>
              </a:ext>
            </a:extLst>
          </p:cNvPr>
          <p:cNvSpPr/>
          <p:nvPr/>
        </p:nvSpPr>
        <p:spPr>
          <a:xfrm>
            <a:off x="702313" y="3253381"/>
            <a:ext cx="6080953" cy="2723668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735284F-94FD-90AC-418F-02F1502D4B30}"/>
              </a:ext>
            </a:extLst>
          </p:cNvPr>
          <p:cNvGrpSpPr/>
          <p:nvPr/>
        </p:nvGrpSpPr>
        <p:grpSpPr>
          <a:xfrm>
            <a:off x="776911" y="3490653"/>
            <a:ext cx="5916562" cy="2331488"/>
            <a:chOff x="2267319" y="2657820"/>
            <a:chExt cx="5916562" cy="2331488"/>
          </a:xfrm>
        </p:grpSpPr>
        <p:sp>
          <p:nvSpPr>
            <p:cNvPr id="153" name="矩形 9">
              <a:extLst>
                <a:ext uri="{FF2B5EF4-FFF2-40B4-BE49-F238E27FC236}">
                  <a16:creationId xmlns:a16="http://schemas.microsoft.com/office/drawing/2014/main" id="{930F62C1-4494-A006-3962-33107A82E934}"/>
                </a:ext>
              </a:extLst>
            </p:cNvPr>
            <p:cNvSpPr/>
            <p:nvPr/>
          </p:nvSpPr>
          <p:spPr>
            <a:xfrm>
              <a:off x="2267319" y="3813049"/>
              <a:ext cx="1200747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4" name="直线箭头连接符 11" descr="jytjh">
              <a:extLst>
                <a:ext uri="{FF2B5EF4-FFF2-40B4-BE49-F238E27FC236}">
                  <a16:creationId xmlns:a16="http://schemas.microsoft.com/office/drawing/2014/main" id="{E34EE26E-3D72-74EC-5406-33EAE463D3C7}"/>
                </a:ext>
              </a:extLst>
            </p:cNvPr>
            <p:cNvCxnSpPr>
              <a:cxnSpLocks/>
              <a:stCxn id="153" idx="3"/>
              <a:endCxn id="157" idx="1"/>
            </p:cNvCxnSpPr>
            <p:nvPr/>
          </p:nvCxnSpPr>
          <p:spPr>
            <a:xfrm>
              <a:off x="3468066" y="3965678"/>
              <a:ext cx="462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文本框 12">
              <a:extLst>
                <a:ext uri="{FF2B5EF4-FFF2-40B4-BE49-F238E27FC236}">
                  <a16:creationId xmlns:a16="http://schemas.microsoft.com/office/drawing/2014/main" id="{9CD9F9C8-F63B-18B5-555D-13294D2779F2}"/>
                </a:ext>
              </a:extLst>
            </p:cNvPr>
            <p:cNvSpPr txBox="1"/>
            <p:nvPr/>
          </p:nvSpPr>
          <p:spPr>
            <a:xfrm>
              <a:off x="3403947" y="3686479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6" name="矩形 13">
              <a:extLst>
                <a:ext uri="{FF2B5EF4-FFF2-40B4-BE49-F238E27FC236}">
                  <a16:creationId xmlns:a16="http://schemas.microsoft.com/office/drawing/2014/main" id="{74108C34-6033-6B25-DADB-103847B55395}"/>
                </a:ext>
              </a:extLst>
            </p:cNvPr>
            <p:cNvSpPr/>
            <p:nvPr/>
          </p:nvSpPr>
          <p:spPr>
            <a:xfrm>
              <a:off x="3776473" y="2657820"/>
              <a:ext cx="4407408" cy="9402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zh-CN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COUNT(loan)</a:t>
              </a:r>
            </a:p>
          </p:txBody>
        </p:sp>
        <p:sp>
          <p:nvSpPr>
            <p:cNvPr id="157" name="矩形 14">
              <a:extLst>
                <a:ext uri="{FF2B5EF4-FFF2-40B4-BE49-F238E27FC236}">
                  <a16:creationId xmlns:a16="http://schemas.microsoft.com/office/drawing/2014/main" id="{91EE3CF0-2D02-E6B8-360E-A686A6385658}"/>
                </a:ext>
              </a:extLst>
            </p:cNvPr>
            <p:cNvSpPr/>
            <p:nvPr/>
          </p:nvSpPr>
          <p:spPr>
            <a:xfrm>
              <a:off x="3930381" y="3813049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矩形 14">
              <a:extLst>
                <a:ext uri="{FF2B5EF4-FFF2-40B4-BE49-F238E27FC236}">
                  <a16:creationId xmlns:a16="http://schemas.microsoft.com/office/drawing/2014/main" id="{AE356B99-B66D-2119-8213-5322B91153EA}"/>
                </a:ext>
              </a:extLst>
            </p:cNvPr>
            <p:cNvSpPr/>
            <p:nvPr/>
          </p:nvSpPr>
          <p:spPr>
            <a:xfrm>
              <a:off x="5593442" y="3707258"/>
              <a:ext cx="799362" cy="50514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ysClr val="windowText" lastClr="000000"/>
                  </a:solidFill>
                </a:rPr>
                <a:t>…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9" name="矩形 14">
              <a:extLst>
                <a:ext uri="{FF2B5EF4-FFF2-40B4-BE49-F238E27FC236}">
                  <a16:creationId xmlns:a16="http://schemas.microsoft.com/office/drawing/2014/main" id="{E075C904-7171-EA7E-A0DF-B596F18990A8}"/>
                </a:ext>
              </a:extLst>
            </p:cNvPr>
            <p:cNvSpPr/>
            <p:nvPr/>
          </p:nvSpPr>
          <p:spPr>
            <a:xfrm>
              <a:off x="6855118" y="3813049"/>
              <a:ext cx="1200746" cy="30525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pN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0" name="直线箭头连接符 11" descr="jytjh">
              <a:extLst>
                <a:ext uri="{FF2B5EF4-FFF2-40B4-BE49-F238E27FC236}">
                  <a16:creationId xmlns:a16="http://schemas.microsoft.com/office/drawing/2014/main" id="{4CB3E205-BC21-A5CF-982D-E3B00BBC8058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 flipV="1">
              <a:off x="5131127" y="3959832"/>
              <a:ext cx="462315" cy="58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线箭头连接符 11" descr="jytjh">
              <a:extLst>
                <a:ext uri="{FF2B5EF4-FFF2-40B4-BE49-F238E27FC236}">
                  <a16:creationId xmlns:a16="http://schemas.microsoft.com/office/drawing/2014/main" id="{5840E459-9FB4-4B6F-CD59-6B4B3F02F5EA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6392804" y="3959832"/>
              <a:ext cx="462314" cy="584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矩形 14">
              <a:extLst>
                <a:ext uri="{FF2B5EF4-FFF2-40B4-BE49-F238E27FC236}">
                  <a16:creationId xmlns:a16="http://schemas.microsoft.com/office/drawing/2014/main" id="{F3F38903-0485-C314-1FCD-B46FB1F69A71}"/>
                </a:ext>
              </a:extLst>
            </p:cNvPr>
            <p:cNvSpPr/>
            <p:nvPr/>
          </p:nvSpPr>
          <p:spPr>
            <a:xfrm>
              <a:off x="3930381" y="3052179"/>
              <a:ext cx="1200745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文本框 12">
              <a:extLst>
                <a:ext uri="{FF2B5EF4-FFF2-40B4-BE49-F238E27FC236}">
                  <a16:creationId xmlns:a16="http://schemas.microsoft.com/office/drawing/2014/main" id="{095014AC-C92D-3D54-5A95-EBB1D1213053}"/>
                </a:ext>
              </a:extLst>
            </p:cNvPr>
            <p:cNvSpPr txBox="1"/>
            <p:nvPr/>
          </p:nvSpPr>
          <p:spPr>
            <a:xfrm>
              <a:off x="5055398" y="3679535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4" name="文本框 12">
              <a:extLst>
                <a:ext uri="{FF2B5EF4-FFF2-40B4-BE49-F238E27FC236}">
                  <a16:creationId xmlns:a16="http://schemas.microsoft.com/office/drawing/2014/main" id="{BF8F12F2-279E-7852-6C66-02CC68C31312}"/>
                </a:ext>
              </a:extLst>
            </p:cNvPr>
            <p:cNvSpPr txBox="1"/>
            <p:nvPr/>
          </p:nvSpPr>
          <p:spPr>
            <a:xfrm>
              <a:off x="6341190" y="3662430"/>
              <a:ext cx="588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65" name="直线箭头连接符 11" descr="jytjh">
              <a:extLst>
                <a:ext uri="{FF2B5EF4-FFF2-40B4-BE49-F238E27FC236}">
                  <a16:creationId xmlns:a16="http://schemas.microsoft.com/office/drawing/2014/main" id="{8FF0F5BF-4EB4-B434-F2C5-74E27E3428E7}"/>
                </a:ext>
              </a:extLst>
            </p:cNvPr>
            <p:cNvCxnSpPr>
              <a:cxnSpLocks/>
              <a:stCxn id="157" idx="0"/>
              <a:endCxn id="162" idx="2"/>
            </p:cNvCxnSpPr>
            <p:nvPr/>
          </p:nvCxnSpPr>
          <p:spPr>
            <a:xfrm flipV="1">
              <a:off x="4530754" y="3424104"/>
              <a:ext cx="0" cy="3889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 14">
              <a:extLst>
                <a:ext uri="{FF2B5EF4-FFF2-40B4-BE49-F238E27FC236}">
                  <a16:creationId xmlns:a16="http://schemas.microsoft.com/office/drawing/2014/main" id="{97DF9EF1-93A6-0568-3EC6-4746C8E50F08}"/>
                </a:ext>
              </a:extLst>
            </p:cNvPr>
            <p:cNvSpPr/>
            <p:nvPr/>
          </p:nvSpPr>
          <p:spPr>
            <a:xfrm>
              <a:off x="6855118" y="3052179"/>
              <a:ext cx="1200745" cy="3719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7" name="直线箭头连接符 11" descr="jytjh">
              <a:extLst>
                <a:ext uri="{FF2B5EF4-FFF2-40B4-BE49-F238E27FC236}">
                  <a16:creationId xmlns:a16="http://schemas.microsoft.com/office/drawing/2014/main" id="{252C121C-C089-5A76-A55C-47461A5BFC3D}"/>
                </a:ext>
              </a:extLst>
            </p:cNvPr>
            <p:cNvCxnSpPr>
              <a:cxnSpLocks/>
              <a:stCxn id="159" idx="0"/>
              <a:endCxn id="166" idx="2"/>
            </p:cNvCxnSpPr>
            <p:nvPr/>
          </p:nvCxnSpPr>
          <p:spPr>
            <a:xfrm flipV="1">
              <a:off x="7455491" y="3424104"/>
              <a:ext cx="0" cy="38894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0">
              <a:extLst>
                <a:ext uri="{FF2B5EF4-FFF2-40B4-BE49-F238E27FC236}">
                  <a16:creationId xmlns:a16="http://schemas.microsoft.com/office/drawing/2014/main" id="{974A8B10-3F2A-80BB-103F-D30C1574BC00}"/>
                </a:ext>
              </a:extLst>
            </p:cNvPr>
            <p:cNvSpPr/>
            <p:nvPr/>
          </p:nvSpPr>
          <p:spPr>
            <a:xfrm>
              <a:off x="2267319" y="4115094"/>
              <a:ext cx="1200747" cy="2491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9" name="文本框 12">
              <a:extLst>
                <a:ext uri="{FF2B5EF4-FFF2-40B4-BE49-F238E27FC236}">
                  <a16:creationId xmlns:a16="http://schemas.microsoft.com/office/drawing/2014/main" id="{00B00A61-772A-D117-CA3D-31EE00116DEF}"/>
                </a:ext>
              </a:extLst>
            </p:cNvPr>
            <p:cNvSpPr txBox="1"/>
            <p:nvPr/>
          </p:nvSpPr>
          <p:spPr>
            <a:xfrm>
              <a:off x="4630780" y="4212405"/>
              <a:ext cx="2422812" cy="776903"/>
            </a:xfrm>
            <a:prstGeom prst="rect">
              <a:avLst/>
            </a:prstGeom>
            <a:noFill/>
          </p:spPr>
          <p:txBody>
            <a:bodyPr wrap="square" lIns="90000" numCol="1" rtlCol="0" anchor="ctr">
              <a:noAutofit/>
            </a:bodyPr>
            <a:lstStyle/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gN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140843-39CF-4759-B35D-D639552AEFD9}"/>
              </a:ext>
            </a:extLst>
          </p:cNvPr>
          <p:cNvGrpSpPr/>
          <p:nvPr/>
        </p:nvGrpSpPr>
        <p:grpSpPr>
          <a:xfrm>
            <a:off x="9223508" y="2292029"/>
            <a:ext cx="2245814" cy="2233670"/>
            <a:chOff x="9223508" y="3133319"/>
            <a:chExt cx="2245814" cy="2233670"/>
          </a:xfrm>
        </p:grpSpPr>
        <p:sp>
          <p:nvSpPr>
            <p:cNvPr id="113" name="Rectangle: Rounded Corners 4">
              <a:extLst>
                <a:ext uri="{FF2B5EF4-FFF2-40B4-BE49-F238E27FC236}">
                  <a16:creationId xmlns:a16="http://schemas.microsoft.com/office/drawing/2014/main" id="{D5C112EC-11AB-0B8B-A989-A2A7BCBC1D3D}"/>
                </a:ext>
              </a:extLst>
            </p:cNvPr>
            <p:cNvSpPr/>
            <p:nvPr/>
          </p:nvSpPr>
          <p:spPr>
            <a:xfrm>
              <a:off x="9223508" y="3133319"/>
              <a:ext cx="2245814" cy="2233670"/>
            </a:xfrm>
            <a:prstGeom prst="roundRect">
              <a:avLst/>
            </a:prstGeom>
            <a:noFill/>
            <a:ln w="19050">
              <a:solidFill>
                <a:schemeClr val="tx1">
                  <a:alpha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900" dirty="0">
                <a:solidFill>
                  <a:schemeClr val="tx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endParaRPr>
            </a:p>
          </p:txBody>
        </p:sp>
        <p:sp>
          <p:nvSpPr>
            <p:cNvPr id="172" name="矩形 4">
              <a:extLst>
                <a:ext uri="{FF2B5EF4-FFF2-40B4-BE49-F238E27FC236}">
                  <a16:creationId xmlns:a16="http://schemas.microsoft.com/office/drawing/2014/main" id="{4FF4F16F-AC16-4518-7F18-8A07C1D4C078}"/>
                </a:ext>
              </a:extLst>
            </p:cNvPr>
            <p:cNvSpPr/>
            <p:nvPr/>
          </p:nvSpPr>
          <p:spPr>
            <a:xfrm>
              <a:off x="9533385" y="334473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矩形 5">
              <a:extLst>
                <a:ext uri="{FF2B5EF4-FFF2-40B4-BE49-F238E27FC236}">
                  <a16:creationId xmlns:a16="http://schemas.microsoft.com/office/drawing/2014/main" id="{80BE7C78-B943-E9CA-6B8B-AD7C74D81B41}"/>
                </a:ext>
              </a:extLst>
            </p:cNvPr>
            <p:cNvSpPr/>
            <p:nvPr/>
          </p:nvSpPr>
          <p:spPr>
            <a:xfrm>
              <a:off x="9533385" y="369026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srcId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  <p:sp>
          <p:nvSpPr>
            <p:cNvPr id="177" name="矩形 4">
              <a:extLst>
                <a:ext uri="{FF2B5EF4-FFF2-40B4-BE49-F238E27FC236}">
                  <a16:creationId xmlns:a16="http://schemas.microsoft.com/office/drawing/2014/main" id="{3A81FCE7-279E-E6D3-1192-2CD59DC9C1FC}"/>
                </a:ext>
              </a:extLst>
            </p:cNvPr>
            <p:cNvSpPr/>
            <p:nvPr/>
          </p:nvSpPr>
          <p:spPr>
            <a:xfrm>
              <a:off x="9533385" y="4339233"/>
              <a:ext cx="1626061" cy="345530"/>
            </a:xfrm>
            <a:prstGeom prst="rect">
              <a:avLst/>
            </a:prstGeom>
            <a:solidFill>
              <a:srgbClr val="A9D18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b="1" dirty="0">
                  <a:solidFill>
                    <a:sysClr val="windowText" lastClr="000000"/>
                  </a:solidFill>
                </a:rPr>
                <a:t>person:</a:t>
              </a:r>
              <a:r>
                <a:rPr kumimoji="1" lang="zh-CN" altLang="en-US" sz="110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8" name="矩形 5">
              <a:extLst>
                <a:ext uri="{FF2B5EF4-FFF2-40B4-BE49-F238E27FC236}">
                  <a16:creationId xmlns:a16="http://schemas.microsoft.com/office/drawing/2014/main" id="{265563E3-24C0-858C-5365-2E9B99EB4DAB}"/>
                </a:ext>
              </a:extLst>
            </p:cNvPr>
            <p:cNvSpPr/>
            <p:nvPr/>
          </p:nvSpPr>
          <p:spPr>
            <a:xfrm>
              <a:off x="9533385" y="4684763"/>
              <a:ext cx="1626060" cy="46300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person.id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dstId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1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1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1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C500CC8-98D8-350E-DB12-AEB2CEB412A0}"/>
              </a:ext>
            </a:extLst>
          </p:cNvPr>
          <p:cNvSpPr/>
          <p:nvPr/>
        </p:nvSpPr>
        <p:spPr>
          <a:xfrm>
            <a:off x="6712815" y="745932"/>
            <a:ext cx="770368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B53455A4-18F6-692B-4DA2-B37D7393F1C5}"/>
              </a:ext>
            </a:extLst>
          </p:cNvPr>
          <p:cNvSpPr/>
          <p:nvPr/>
        </p:nvSpPr>
        <p:spPr>
          <a:xfrm>
            <a:off x="3768568" y="5896079"/>
            <a:ext cx="1133827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169D944E-261D-8E2B-50E1-110102F6FFE9}"/>
              </a:ext>
            </a:extLst>
          </p:cNvPr>
          <p:cNvSpPr/>
          <p:nvPr/>
        </p:nvSpPr>
        <p:spPr>
          <a:xfrm>
            <a:off x="6670416" y="4067070"/>
            <a:ext cx="867132" cy="363866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7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41522</TotalTime>
  <Words>491</Words>
  <Application>Microsoft Macintosh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Alibaba PuHuiTi M</vt:lpstr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1256</cp:revision>
  <cp:lastPrinted>2021-05-18T09:36:44Z</cp:lastPrinted>
  <dcterms:created xsi:type="dcterms:W3CDTF">2020-11-03T03:20:46Z</dcterms:created>
  <dcterms:modified xsi:type="dcterms:W3CDTF">2023-02-23T06:41:12Z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