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92" autoAdjust="0"/>
    <p:restoredTop sz="96006"/>
  </p:normalViewPr>
  <p:slideViewPr>
    <p:cSldViewPr snapToGrid="0">
      <p:cViewPr>
        <p:scale>
          <a:sx n="130" d="100"/>
          <a:sy n="130" d="100"/>
        </p:scale>
        <p:origin x="1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1B2F107-6A50-A576-0E36-C93DD7E96D8A}"/>
              </a:ext>
            </a:extLst>
          </p:cNvPr>
          <p:cNvGrpSpPr/>
          <p:nvPr/>
        </p:nvGrpSpPr>
        <p:grpSpPr>
          <a:xfrm>
            <a:off x="921316" y="1301842"/>
            <a:ext cx="9614683" cy="4482732"/>
            <a:chOff x="921316" y="1301842"/>
            <a:chExt cx="9614683" cy="4482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4CF39A-1CF8-D148-873C-5B18130B7043}"/>
                </a:ext>
              </a:extLst>
            </p:cNvPr>
            <p:cNvGrpSpPr/>
            <p:nvPr/>
          </p:nvGrpSpPr>
          <p:grpSpPr>
            <a:xfrm>
              <a:off x="1994124" y="1422117"/>
              <a:ext cx="1992353" cy="1121479"/>
              <a:chOff x="2789712" y="3039762"/>
              <a:chExt cx="1992353" cy="112147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CBA3291-885A-2045-B3B6-86254BE83E51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73224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name: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4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Boolean</a:t>
                </a:r>
                <a:endParaRPr lang="en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FEE198-7C64-BF43-87DB-F86141A4C76D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Person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B1BCAA-ECBE-2548-9A19-DA363EAF14D1}"/>
                </a:ext>
              </a:extLst>
            </p:cNvPr>
            <p:cNvGrpSpPr/>
            <p:nvPr/>
          </p:nvGrpSpPr>
          <p:grpSpPr>
            <a:xfrm>
              <a:off x="1994124" y="3591792"/>
              <a:ext cx="1992353" cy="1107851"/>
              <a:chOff x="2789712" y="3039762"/>
              <a:chExt cx="1992353" cy="110785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94BCCF7-904F-BA42-A045-62373FD79E58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71861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name: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4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Boolean</a:t>
                </a:r>
                <a:endParaRPr lang="en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5A4E8B-4642-4241-B212-ABEFC161DEC9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Company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B91123-C8EA-224B-B28B-A7A89EF2E2BB}"/>
                </a:ext>
              </a:extLst>
            </p:cNvPr>
            <p:cNvGrpSpPr/>
            <p:nvPr/>
          </p:nvGrpSpPr>
          <p:grpSpPr>
            <a:xfrm>
              <a:off x="5229636" y="2241129"/>
              <a:ext cx="1992353" cy="1368461"/>
              <a:chOff x="2789712" y="3039762"/>
              <a:chExt cx="1992353" cy="136846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E3F17-C67E-5A46-996C-67EF743EC561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97922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sz="14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zh-CN" sz="1400" dirty="0" err="1">
                    <a:solidFill>
                      <a:schemeClr val="tx1"/>
                    </a:solidFill>
                  </a:rPr>
                  <a:t>eateTime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 err="1">
                    <a:solidFill>
                      <a:schemeClr val="tx1"/>
                    </a:solidFill>
                  </a:rPr>
                  <a:t>DateTime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Boolean</a:t>
                </a:r>
              </a:p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t</a:t>
                </a:r>
                <a:r>
                  <a:rPr lang="en-US" sz="1400" dirty="0">
                    <a:solidFill>
                      <a:schemeClr val="tx1"/>
                    </a:solidFill>
                  </a:rPr>
                  <a:t>ype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String</a:t>
                </a:r>
                <a:endParaRPr lang="en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A5DA0-5EF3-9D45-88BA-BC5BA7F3F9AB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34721F6-4CCA-B845-98BD-A2446B6BCB2F}"/>
                </a:ext>
              </a:extLst>
            </p:cNvPr>
            <p:cNvGrpSpPr/>
            <p:nvPr/>
          </p:nvGrpSpPr>
          <p:grpSpPr>
            <a:xfrm>
              <a:off x="8543646" y="2242238"/>
              <a:ext cx="1992353" cy="1186761"/>
              <a:chOff x="2789712" y="3039762"/>
              <a:chExt cx="1992353" cy="118676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52B3EB0-AC2E-194C-BAD9-80998F2EEF5B}"/>
                  </a:ext>
                </a:extLst>
              </p:cNvPr>
              <p:cNvSpPr/>
              <p:nvPr/>
            </p:nvSpPr>
            <p:spPr>
              <a:xfrm>
                <a:off x="2789712" y="3429000"/>
                <a:ext cx="1992353" cy="79752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name: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4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Boolean</a:t>
                </a:r>
                <a:endParaRPr lang="en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1970A5-AC37-D44A-B690-5440CAAE349C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Medium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C53489C-1AD3-3D4B-A2C9-49880F18F572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>
            <a:xfrm>
              <a:off x="3986477" y="1615706"/>
              <a:ext cx="1243159" cy="819012"/>
            </a:xfrm>
            <a:prstGeom prst="bentConnector3">
              <a:avLst>
                <a:gd name="adj1" fmla="val 50000"/>
              </a:avLst>
            </a:prstGeom>
            <a:ln w="19050" cmpd="sng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F0060C30-3B44-A64C-A10B-696846E9D2CF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3986477" y="2800838"/>
              <a:ext cx="1246214" cy="98454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2BF143A-D663-5649-905F-27A0CFCDFF24}"/>
                </a:ext>
              </a:extLst>
            </p:cNvPr>
            <p:cNvCxnSpPr>
              <a:cxnSpLocks/>
            </p:cNvCxnSpPr>
            <p:nvPr/>
          </p:nvCxnSpPr>
          <p:spPr>
            <a:xfrm>
              <a:off x="2810186" y="2543596"/>
              <a:ext cx="0" cy="10481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453767E1-1D3F-0948-959E-087EE3A13395}"/>
                </a:ext>
              </a:extLst>
            </p:cNvPr>
            <p:cNvCxnSpPr>
              <a:cxnSpLocks/>
              <a:stCxn id="22" idx="1"/>
              <a:endCxn id="16" idx="3"/>
            </p:cNvCxnSpPr>
            <p:nvPr/>
          </p:nvCxnSpPr>
          <p:spPr>
            <a:xfrm rot="10800000">
              <a:off x="7221990" y="2434719"/>
              <a:ext cx="1321657" cy="1109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A3ECDA-6BF6-B345-A195-B9F88BE95D7D}"/>
                </a:ext>
              </a:extLst>
            </p:cNvPr>
            <p:cNvSpPr txBox="1"/>
            <p:nvPr/>
          </p:nvSpPr>
          <p:spPr>
            <a:xfrm>
              <a:off x="4115781" y="1301842"/>
              <a:ext cx="501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own</a:t>
              </a:r>
              <a:endParaRPr lang="en-CN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25C393-5F86-E14C-A0C3-D733E9944141}"/>
                </a:ext>
              </a:extLst>
            </p:cNvPr>
            <p:cNvSpPr txBox="1"/>
            <p:nvPr/>
          </p:nvSpPr>
          <p:spPr>
            <a:xfrm>
              <a:off x="7674753" y="2085181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signIn</a:t>
              </a:r>
              <a:endParaRPr lang="en-CN" sz="1400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C3169A4-7F78-7047-8AB5-805903530A72}"/>
                </a:ext>
              </a:extLst>
            </p:cNvPr>
            <p:cNvGrpSpPr/>
            <p:nvPr/>
          </p:nvGrpSpPr>
          <p:grpSpPr>
            <a:xfrm>
              <a:off x="5229585" y="4615873"/>
              <a:ext cx="1992353" cy="1168701"/>
              <a:chOff x="2789712" y="3039762"/>
              <a:chExt cx="1992353" cy="116870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6FE0172-04DB-A048-897E-4364608B5FEF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77946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400" dirty="0" err="1">
                    <a:solidFill>
                      <a:schemeClr val="tx1"/>
                    </a:solidFill>
                  </a:rPr>
                  <a:t>loanAmount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Long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balance: Long</a:t>
                </a:r>
                <a:endParaRPr lang="en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05CEC5-21B7-E247-ABBB-187667AB24B0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74FC05B2-4F88-CF40-A026-5D85FBAE7154}"/>
                </a:ext>
              </a:extLst>
            </p:cNvPr>
            <p:cNvCxnSpPr>
              <a:cxnSpLocks/>
              <a:stCxn id="10" idx="1"/>
              <a:endCxn id="40" idx="2"/>
            </p:cNvCxnSpPr>
            <p:nvPr/>
          </p:nvCxnSpPr>
          <p:spPr>
            <a:xfrm rot="10800000" flipH="1" flipV="1">
              <a:off x="1994124" y="1615706"/>
              <a:ext cx="4231638" cy="4168868"/>
            </a:xfrm>
            <a:prstGeom prst="bentConnector4">
              <a:avLst>
                <a:gd name="adj1" fmla="val -12213"/>
                <a:gd name="adj2" fmla="val 105484"/>
              </a:avLst>
            </a:prstGeom>
            <a:ln w="19050" cmpd="sng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F5B260C3-7950-594D-8D14-C510864E4AB4}"/>
                </a:ext>
              </a:extLst>
            </p:cNvPr>
            <p:cNvCxnSpPr>
              <a:cxnSpLocks/>
              <a:stCxn id="13" idx="1"/>
              <a:endCxn id="40" idx="1"/>
            </p:cNvCxnSpPr>
            <p:nvPr/>
          </p:nvCxnSpPr>
          <p:spPr>
            <a:xfrm rot="10800000" flipH="1" flipV="1">
              <a:off x="1994123" y="3785381"/>
              <a:ext cx="3235461" cy="1609462"/>
            </a:xfrm>
            <a:prstGeom prst="bentConnector3">
              <a:avLst>
                <a:gd name="adj1" fmla="val -11980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8C8704E-CA02-884E-BA14-758B87C6E88A}"/>
                </a:ext>
              </a:extLst>
            </p:cNvPr>
            <p:cNvSpPr txBox="1"/>
            <p:nvPr/>
          </p:nvSpPr>
          <p:spPr>
            <a:xfrm>
              <a:off x="921316" y="2973145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apply</a:t>
              </a:r>
              <a:endParaRPr lang="en-CN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71AF359-1E07-7849-8B93-91F36663E6A9}"/>
                </a:ext>
              </a:extLst>
            </p:cNvPr>
            <p:cNvSpPr txBox="1"/>
            <p:nvPr/>
          </p:nvSpPr>
          <p:spPr>
            <a:xfrm>
              <a:off x="1640403" y="5382870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apply</a:t>
              </a:r>
              <a:endParaRPr lang="en-CN" sz="16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F26B6A-F6DC-614D-B833-5D80CBB5E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349" y="3609590"/>
              <a:ext cx="0" cy="100628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EEFE6B-5C72-DB4E-8259-8211ECB467CF}"/>
                </a:ext>
              </a:extLst>
            </p:cNvPr>
            <p:cNvSpPr txBox="1"/>
            <p:nvPr/>
          </p:nvSpPr>
          <p:spPr>
            <a:xfrm>
              <a:off x="6485349" y="3902224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deposit</a:t>
              </a:r>
              <a:endParaRPr lang="en-CN" sz="16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13F2F9-C170-D040-B35D-1A63345D4603}"/>
                </a:ext>
              </a:extLst>
            </p:cNvPr>
            <p:cNvSpPr txBox="1"/>
            <p:nvPr/>
          </p:nvSpPr>
          <p:spPr>
            <a:xfrm>
              <a:off x="2209048" y="2973145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invest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8DEA75-B1DE-EB46-BCC7-AAE8B7FAA619}"/>
                </a:ext>
              </a:extLst>
            </p:cNvPr>
            <p:cNvCxnSpPr>
              <a:cxnSpLocks/>
            </p:cNvCxnSpPr>
            <p:nvPr/>
          </p:nvCxnSpPr>
          <p:spPr>
            <a:xfrm>
              <a:off x="5882073" y="3655239"/>
              <a:ext cx="0" cy="96063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62F5F5-5C98-B849-9DF3-987212DFF39F}"/>
                </a:ext>
              </a:extLst>
            </p:cNvPr>
            <p:cNvSpPr txBox="1"/>
            <p:nvPr/>
          </p:nvSpPr>
          <p:spPr>
            <a:xfrm>
              <a:off x="5187043" y="3902224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repay</a:t>
              </a:r>
              <a:endParaRPr lang="en-CN" sz="1600" dirty="0"/>
            </a:p>
          </p:txBody>
        </p: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74B38473-F5BB-A541-B981-B449B3E995BD}"/>
                </a:ext>
              </a:extLst>
            </p:cNvPr>
            <p:cNvCxnSpPr>
              <a:cxnSpLocks/>
              <a:stCxn id="16" idx="0"/>
              <a:endCxn id="15" idx="1"/>
            </p:cNvCxnSpPr>
            <p:nvPr/>
          </p:nvCxnSpPr>
          <p:spPr>
            <a:xfrm rot="16200000" flipH="1" flipV="1">
              <a:off x="5288300" y="2182465"/>
              <a:ext cx="878850" cy="996177"/>
            </a:xfrm>
            <a:prstGeom prst="bentConnector4">
              <a:avLst>
                <a:gd name="adj1" fmla="val -26011"/>
                <a:gd name="adj2" fmla="val 122948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1CAAE9E-A59E-664E-94E7-3D704DA97893}"/>
                </a:ext>
              </a:extLst>
            </p:cNvPr>
            <p:cNvSpPr txBox="1"/>
            <p:nvPr/>
          </p:nvSpPr>
          <p:spPr>
            <a:xfrm>
              <a:off x="5134678" y="1701083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transfer</a:t>
              </a:r>
            </a:p>
          </p:txBody>
        </p: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2086D1A1-A7E6-0345-B71E-3A5D302299E3}"/>
                </a:ext>
              </a:extLst>
            </p:cNvPr>
            <p:cNvCxnSpPr>
              <a:cxnSpLocks/>
              <a:stCxn id="12" idx="2"/>
              <a:endCxn id="12" idx="3"/>
            </p:cNvCxnSpPr>
            <p:nvPr/>
          </p:nvCxnSpPr>
          <p:spPr>
            <a:xfrm rot="5400000" flipH="1" flipV="1">
              <a:off x="3308736" y="4021902"/>
              <a:ext cx="359306" cy="996176"/>
            </a:xfrm>
            <a:prstGeom prst="bentConnector4">
              <a:avLst>
                <a:gd name="adj1" fmla="val -62890"/>
                <a:gd name="adj2" fmla="val 122948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452D27F-A347-1C4F-8C70-F9C153F3AC33}"/>
                </a:ext>
              </a:extLst>
            </p:cNvPr>
            <p:cNvSpPr txBox="1"/>
            <p:nvPr/>
          </p:nvSpPr>
          <p:spPr>
            <a:xfrm>
              <a:off x="3295902" y="4933177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invest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820A9B-EC1A-9248-9F80-A0E3332531E2}"/>
                </a:ext>
              </a:extLst>
            </p:cNvPr>
            <p:cNvSpPr txBox="1"/>
            <p:nvPr/>
          </p:nvSpPr>
          <p:spPr>
            <a:xfrm>
              <a:off x="4110907" y="345646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own</a:t>
              </a:r>
            </a:p>
          </p:txBody>
        </p: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5CAC3A81-516B-0145-A74C-03FB356B7B2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16200000" flipH="1">
              <a:off x="6414246" y="2312235"/>
              <a:ext cx="878849" cy="736638"/>
            </a:xfrm>
            <a:prstGeom prst="bentConnector4">
              <a:avLst>
                <a:gd name="adj1" fmla="val -26725"/>
                <a:gd name="adj2" fmla="val 149841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85707C-7FDD-7246-A062-F467B29818B5}"/>
                </a:ext>
              </a:extLst>
            </p:cNvPr>
            <p:cNvSpPr txBox="1"/>
            <p:nvPr/>
          </p:nvSpPr>
          <p:spPr>
            <a:xfrm>
              <a:off x="6564425" y="1701083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withdraw</a:t>
              </a:r>
              <a:endParaRPr lang="en-CN" sz="1600" dirty="0"/>
            </a:p>
          </p:txBody>
        </p: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8A1833F8-AC05-ED49-9288-0C166521A90C}"/>
                </a:ext>
              </a:extLst>
            </p:cNvPr>
            <p:cNvCxnSpPr>
              <a:cxnSpLocks/>
              <a:stCxn id="9" idx="2"/>
              <a:endCxn id="9" idx="3"/>
            </p:cNvCxnSpPr>
            <p:nvPr/>
          </p:nvCxnSpPr>
          <p:spPr>
            <a:xfrm rot="5400000" flipH="1" flipV="1">
              <a:off x="3305329" y="1862448"/>
              <a:ext cx="366120" cy="996176"/>
            </a:xfrm>
            <a:prstGeom prst="bentConnector4">
              <a:avLst>
                <a:gd name="adj1" fmla="val -62439"/>
                <a:gd name="adj2" fmla="val 122948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70D96A3-EE2B-9942-B62D-1CE0187BD9BC}"/>
                </a:ext>
              </a:extLst>
            </p:cNvPr>
            <p:cNvSpPr txBox="1"/>
            <p:nvPr/>
          </p:nvSpPr>
          <p:spPr>
            <a:xfrm>
              <a:off x="3210945" y="2851168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guarantee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58166EF-21EE-6F41-B5AD-A3BADF4737C0}"/>
                </a:ext>
              </a:extLst>
            </p:cNvPr>
            <p:cNvCxnSpPr/>
            <p:nvPr/>
          </p:nvCxnSpPr>
          <p:spPr>
            <a:xfrm>
              <a:off x="2206519" y="2543596"/>
              <a:ext cx="0" cy="10481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9034C5-F280-4B4F-89CF-2453BB2D3375}"/>
                </a:ext>
              </a:extLst>
            </p:cNvPr>
            <p:cNvSpPr/>
            <p:nvPr/>
          </p:nvSpPr>
          <p:spPr>
            <a:xfrm>
              <a:off x="1542696" y="2973145"/>
              <a:ext cx="7007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err="1"/>
                <a:t>workIn</a:t>
              </a:r>
              <a:endParaRPr lang="en-CN" sz="1400" dirty="0"/>
            </a:p>
          </p:txBody>
        </p: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CB1E5DDC-7474-DEA2-7987-595836A33EC7}"/>
                </a:ext>
              </a:extLst>
            </p:cNvPr>
            <p:cNvCxnSpPr>
              <a:cxnSpLocks/>
              <a:stCxn id="12" idx="2"/>
              <a:endCxn id="12" idx="1"/>
            </p:cNvCxnSpPr>
            <p:nvPr/>
          </p:nvCxnSpPr>
          <p:spPr>
            <a:xfrm rot="5400000" flipH="1">
              <a:off x="2312560" y="4021902"/>
              <a:ext cx="359306" cy="996177"/>
            </a:xfrm>
            <a:prstGeom prst="bentConnector4">
              <a:avLst>
                <a:gd name="adj1" fmla="val -63623"/>
                <a:gd name="adj2" fmla="val 122948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27D31E-708B-798A-94E9-45783F69B85F}"/>
                </a:ext>
              </a:extLst>
            </p:cNvPr>
            <p:cNvSpPr txBox="1"/>
            <p:nvPr/>
          </p:nvSpPr>
          <p:spPr>
            <a:xfrm>
              <a:off x="1893074" y="4933178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guarantee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7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34919</TotalTime>
  <Words>67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850</cp:revision>
  <cp:lastPrinted>2021-05-18T09:36:44Z</cp:lastPrinted>
  <dcterms:created xsi:type="dcterms:W3CDTF">2020-11-03T03:20:46Z</dcterms:created>
  <dcterms:modified xsi:type="dcterms:W3CDTF">2022-07-11T06:50:40Z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