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5" r:id="rId11"/>
    <p:sldId id="397" r:id="rId12"/>
    <p:sldId id="399" r:id="rId13"/>
    <p:sldId id="401" r:id="rId14"/>
    <p:sldId id="41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6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3D6CA35-EB70-D04F-9064-9A48747BA507}"/>
              </a:ext>
            </a:extLst>
          </p:cNvPr>
          <p:cNvGrpSpPr/>
          <p:nvPr/>
        </p:nvGrpSpPr>
        <p:grpSpPr>
          <a:xfrm>
            <a:off x="987328" y="2880134"/>
            <a:ext cx="9954372" cy="1461422"/>
            <a:chOff x="987328" y="2880134"/>
            <a:chExt cx="9954372" cy="146142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109384" y="3077560"/>
              <a:ext cx="1654359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7801" y="3277822"/>
              <a:ext cx="2461582" cy="194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2756934" y="3029439"/>
              <a:ext cx="2461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742" y="3267260"/>
              <a:ext cx="2208348" cy="174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8972089" y="3669837"/>
              <a:ext cx="1969608" cy="671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B50ED6-58B5-524F-81D9-6C86F8294A34}"/>
                </a:ext>
              </a:extLst>
            </p:cNvPr>
            <p:cNvSpPr/>
            <p:nvPr/>
          </p:nvSpPr>
          <p:spPr>
            <a:xfrm>
              <a:off x="8972092" y="2880134"/>
              <a:ext cx="1969608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897511-B61B-2B48-8F2E-6BEB89BF6B59}"/>
                </a:ext>
              </a:extLst>
            </p:cNvPr>
            <p:cNvSpPr/>
            <p:nvPr/>
          </p:nvSpPr>
          <p:spPr>
            <a:xfrm>
              <a:off x="987328" y="2902427"/>
              <a:ext cx="1654359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CC77EE0-06A3-974B-995B-A18597BE8CA8}"/>
                </a:ext>
              </a:extLst>
            </p:cNvPr>
            <p:cNvSpPr/>
            <p:nvPr/>
          </p:nvSpPr>
          <p:spPr>
            <a:xfrm>
              <a:off x="987328" y="3297279"/>
              <a:ext cx="1654359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748065" y="3005477"/>
              <a:ext cx="2222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endParaRPr kumimoji="1" lang="en-US" altLang="zh-CN" sz="10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7DB192-2089-434A-9AF8-7E48F63B7A53}"/>
                </a:ext>
              </a:extLst>
            </p:cNvPr>
            <p:cNvSpPr/>
            <p:nvPr/>
          </p:nvSpPr>
          <p:spPr>
            <a:xfrm>
              <a:off x="8972091" y="3274986"/>
              <a:ext cx="1969608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2A4C720-5CFB-DA49-9BC6-8F27E3AB3402}"/>
              </a:ext>
            </a:extLst>
          </p:cNvPr>
          <p:cNvGrpSpPr/>
          <p:nvPr/>
        </p:nvGrpSpPr>
        <p:grpSpPr>
          <a:xfrm>
            <a:off x="2025736" y="1494745"/>
            <a:ext cx="8743864" cy="4312823"/>
            <a:chOff x="2025736" y="1494745"/>
            <a:chExt cx="8743864" cy="4312823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257799" y="3674716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n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 flipV="1">
              <a:off x="6847313" y="2340071"/>
              <a:ext cx="2434372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279720" y="1864206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9281685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9281685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9281685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9281685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33" idx="3"/>
              <a:endCxn id="48" idx="1"/>
            </p:cNvCxnSpPr>
            <p:nvPr/>
          </p:nvCxnSpPr>
          <p:spPr>
            <a:xfrm flipV="1">
              <a:off x="6847313" y="3143802"/>
              <a:ext cx="2434372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847313" y="3927290"/>
              <a:ext cx="2434372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33" idx="3"/>
              <a:endCxn id="50" idx="1"/>
            </p:cNvCxnSpPr>
            <p:nvPr/>
          </p:nvCxnSpPr>
          <p:spPr>
            <a:xfrm>
              <a:off x="6847313" y="3927290"/>
              <a:ext cx="2434372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6847313" y="3927290"/>
              <a:ext cx="2434372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12">
              <a:extLst>
                <a:ext uri="{FF2B5EF4-FFF2-40B4-BE49-F238E27FC236}">
                  <a16:creationId xmlns:a16="http://schemas.microsoft.com/office/drawing/2014/main" id="{6AA0A9DD-102C-5F4C-8A51-8BA06E6127A4}"/>
                </a:ext>
              </a:extLst>
            </p:cNvPr>
            <p:cNvSpPr txBox="1"/>
            <p:nvPr/>
          </p:nvSpPr>
          <p:spPr>
            <a:xfrm>
              <a:off x="9774602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矩形 14">
              <a:extLst>
                <a:ext uri="{FF2B5EF4-FFF2-40B4-BE49-F238E27FC236}">
                  <a16:creationId xmlns:a16="http://schemas.microsoft.com/office/drawing/2014/main" id="{B318015F-D06D-234A-B239-8EE137A9F49C}"/>
                </a:ext>
              </a:extLst>
            </p:cNvPr>
            <p:cNvSpPr/>
            <p:nvPr/>
          </p:nvSpPr>
          <p:spPr>
            <a:xfrm>
              <a:off x="2025736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矩形 14">
              <a:extLst>
                <a:ext uri="{FF2B5EF4-FFF2-40B4-BE49-F238E27FC236}">
                  <a16:creationId xmlns:a16="http://schemas.microsoft.com/office/drawing/2014/main" id="{BBEADF34-B8F8-C74D-94D7-A3375AB297F0}"/>
                </a:ext>
              </a:extLst>
            </p:cNvPr>
            <p:cNvSpPr/>
            <p:nvPr/>
          </p:nvSpPr>
          <p:spPr>
            <a:xfrm>
              <a:off x="2025736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AEED99F-BC9B-8344-939D-74EF770693DD}"/>
                </a:ext>
              </a:extLst>
            </p:cNvPr>
            <p:cNvSpPr/>
            <p:nvPr/>
          </p:nvSpPr>
          <p:spPr>
            <a:xfrm>
              <a:off x="2025736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14">
              <a:extLst>
                <a:ext uri="{FF2B5EF4-FFF2-40B4-BE49-F238E27FC236}">
                  <a16:creationId xmlns:a16="http://schemas.microsoft.com/office/drawing/2014/main" id="{E6242A3D-8EC0-0C41-A884-1BF0712D9D5E}"/>
                </a:ext>
              </a:extLst>
            </p:cNvPr>
            <p:cNvSpPr/>
            <p:nvPr/>
          </p:nvSpPr>
          <p:spPr>
            <a:xfrm>
              <a:off x="2025736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文本框 12">
              <a:extLst>
                <a:ext uri="{FF2B5EF4-FFF2-40B4-BE49-F238E27FC236}">
                  <a16:creationId xmlns:a16="http://schemas.microsoft.com/office/drawing/2014/main" id="{6DDD90BC-64C0-D449-B08F-3CEFDC6D5F55}"/>
                </a:ext>
              </a:extLst>
            </p:cNvPr>
            <p:cNvSpPr txBox="1"/>
            <p:nvPr/>
          </p:nvSpPr>
          <p:spPr>
            <a:xfrm>
              <a:off x="2518653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73EB140C-75A1-3E4F-8D6F-9592EE6B65C1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3513651" y="2340071"/>
              <a:ext cx="1744148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>
              <a:extLst>
                <a:ext uri="{FF2B5EF4-FFF2-40B4-BE49-F238E27FC236}">
                  <a16:creationId xmlns:a16="http://schemas.microsoft.com/office/drawing/2014/main" id="{79E0FDD6-3A7E-7D48-983D-326B999330C5}"/>
                </a:ext>
              </a:extLst>
            </p:cNvPr>
            <p:cNvCxnSpPr>
              <a:cxnSpLocks/>
              <a:stCxn id="28" idx="3"/>
              <a:endCxn id="33" idx="1"/>
            </p:cNvCxnSpPr>
            <p:nvPr/>
          </p:nvCxnSpPr>
          <p:spPr>
            <a:xfrm>
              <a:off x="3513651" y="3143802"/>
              <a:ext cx="1744148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2556E44C-94A0-DC48-B3D5-C6D5268ABB09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 flipV="1">
              <a:off x="3513651" y="3927290"/>
              <a:ext cx="1744148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0FA3A650-E9DB-5E41-92E5-0A258A9FF64C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 flipV="1">
              <a:off x="3513651" y="3927290"/>
              <a:ext cx="1744148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8E69EA1-CDE7-544F-85C4-832F971E834F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50" y="3927289"/>
              <a:ext cx="169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8">
              <a:extLst>
                <a:ext uri="{FF2B5EF4-FFF2-40B4-BE49-F238E27FC236}">
                  <a16:creationId xmlns:a16="http://schemas.microsoft.com/office/drawing/2014/main" id="{EFE55D9A-1260-FE49-93A3-4A7A997017FF}"/>
                </a:ext>
              </a:extLst>
            </p:cNvPr>
            <p:cNvSpPr/>
            <p:nvPr/>
          </p:nvSpPr>
          <p:spPr>
            <a:xfrm>
              <a:off x="4296996" y="5171684"/>
              <a:ext cx="4114800" cy="5966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WHEN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COUNT(e1)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AND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COUNT(e2)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$n2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COLLECT(n)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larges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DEE89950-8C1D-F640-994F-E1401CC37E65}"/>
                </a:ext>
              </a:extLst>
            </p:cNvPr>
            <p:cNvSpPr txBox="1"/>
            <p:nvPr/>
          </p:nvSpPr>
          <p:spPr>
            <a:xfrm>
              <a:off x="3413425" y="1494745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71624D7-9AB3-7C44-B677-8569C63359B9}"/>
              </a:ext>
            </a:extLst>
          </p:cNvPr>
          <p:cNvGrpSpPr/>
          <p:nvPr/>
        </p:nvGrpSpPr>
        <p:grpSpPr>
          <a:xfrm>
            <a:off x="2355938" y="1259509"/>
            <a:ext cx="7480124" cy="4543309"/>
            <a:chOff x="2355938" y="1259509"/>
            <a:chExt cx="7480124" cy="45433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C7FCA0-07F7-874A-8CE2-9DF74021F514}"/>
                </a:ext>
              </a:extLst>
            </p:cNvPr>
            <p:cNvGrpSpPr/>
            <p:nvPr/>
          </p:nvGrpSpPr>
          <p:grpSpPr>
            <a:xfrm>
              <a:off x="2355938" y="1259509"/>
              <a:ext cx="7480124" cy="4543309"/>
              <a:chOff x="2355938" y="1259509"/>
              <a:chExt cx="7480124" cy="45433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2355938" y="2087497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 1}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53AE606C-C9E8-DA4E-8CAD-6E5BBA75C692}"/>
                  </a:ext>
                </a:extLst>
              </p:cNvPr>
              <p:cNvCxnSpPr>
                <a:cxnSpLocks/>
                <a:stCxn id="33" idx="3"/>
                <a:endCxn id="37" idx="1"/>
              </p:cNvCxnSpPr>
              <p:nvPr/>
            </p:nvCxnSpPr>
            <p:spPr>
              <a:xfrm flipV="1">
                <a:off x="4472415" y="2319715"/>
                <a:ext cx="3247170" cy="52550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4657792" y="190841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r1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37" name="矩形 14">
                <a:extLst>
                  <a:ext uri="{FF2B5EF4-FFF2-40B4-BE49-F238E27FC236}">
                    <a16:creationId xmlns:a16="http://schemas.microsoft.com/office/drawing/2014/main" id="{35E7F655-5F5D-E548-9531-F54B2DE14ED9}"/>
                  </a:ext>
                </a:extLst>
              </p:cNvPr>
              <p:cNvSpPr/>
              <p:nvPr/>
            </p:nvSpPr>
            <p:spPr>
              <a:xfrm>
                <a:off x="7719585" y="206714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7719585" y="2874773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7719585" y="3682405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7719585" y="4490037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33" idx="3"/>
                <a:endCxn id="48" idx="1"/>
              </p:cNvCxnSpPr>
              <p:nvPr/>
            </p:nvCxnSpPr>
            <p:spPr>
              <a:xfrm>
                <a:off x="4472415" y="2845218"/>
                <a:ext cx="3247170" cy="28212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33" idx="3"/>
                <a:endCxn id="49" idx="1"/>
              </p:cNvCxnSpPr>
              <p:nvPr/>
            </p:nvCxnSpPr>
            <p:spPr>
              <a:xfrm>
                <a:off x="4472415" y="2845218"/>
                <a:ext cx="3247170" cy="108976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33" idx="3"/>
                <a:endCxn id="50" idx="1"/>
              </p:cNvCxnSpPr>
              <p:nvPr/>
            </p:nvCxnSpPr>
            <p:spPr>
              <a:xfrm>
                <a:off x="4472415" y="2845218"/>
                <a:ext cx="3247170" cy="189739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C511870-91DF-0744-B0DE-9F2B81FB2F99}"/>
                  </a:ext>
                </a:extLst>
              </p:cNvPr>
              <p:cNvGrpSpPr/>
              <p:nvPr/>
            </p:nvGrpSpPr>
            <p:grpSpPr>
              <a:xfrm>
                <a:off x="2355938" y="399116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6" name="矩形 9">
                  <a:extLst>
                    <a:ext uri="{FF2B5EF4-FFF2-40B4-BE49-F238E27FC236}">
                      <a16:creationId xmlns:a16="http://schemas.microsoft.com/office/drawing/2014/main" id="{79F1924C-EA34-184D-86B7-515B7B7DCD5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0">
                  <a:extLst>
                    <a:ext uri="{FF2B5EF4-FFF2-40B4-BE49-F238E27FC236}">
                      <a16:creationId xmlns:a16="http://schemas.microsoft.com/office/drawing/2014/main" id="{78D946AF-0EE7-C54E-BB30-38F1960ED716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2}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012F6D91-247D-1A4A-922F-0853E7F00CAE}"/>
                  </a:ext>
                </a:extLst>
              </p:cNvPr>
              <p:cNvCxnSpPr>
                <a:cxnSpLocks/>
                <a:stCxn id="27" idx="3"/>
                <a:endCxn id="50" idx="1"/>
              </p:cNvCxnSpPr>
              <p:nvPr/>
            </p:nvCxnSpPr>
            <p:spPr>
              <a:xfrm flipV="1">
                <a:off x="4472415" y="4742611"/>
                <a:ext cx="3247170" cy="627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" descr="jytjh">
                <a:extLst>
                  <a:ext uri="{FF2B5EF4-FFF2-40B4-BE49-F238E27FC236}">
                    <a16:creationId xmlns:a16="http://schemas.microsoft.com/office/drawing/2014/main" id="{7634C593-AE2A-2943-BF29-BA3FB8407E02}"/>
                  </a:ext>
                </a:extLst>
              </p:cNvPr>
              <p:cNvCxnSpPr>
                <a:cxnSpLocks/>
                <a:stCxn id="27" idx="3"/>
                <a:endCxn id="49" idx="1"/>
              </p:cNvCxnSpPr>
              <p:nvPr/>
            </p:nvCxnSpPr>
            <p:spPr>
              <a:xfrm flipV="1">
                <a:off x="4472415" y="3934979"/>
                <a:ext cx="3247170" cy="81391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7EB022E3-A0BB-1A4D-9081-E5C339FB86D7}"/>
                  </a:ext>
                </a:extLst>
              </p:cNvPr>
              <p:cNvSpPr/>
              <p:nvPr/>
            </p:nvSpPr>
            <p:spPr>
              <a:xfrm>
                <a:off x="7719585" y="529767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051970ED-1589-F341-A60D-8F6896F711D7}"/>
                  </a:ext>
                </a:extLst>
              </p:cNvPr>
              <p:cNvSpPr/>
              <p:nvPr/>
            </p:nvSpPr>
            <p:spPr>
              <a:xfrm>
                <a:off x="7719585" y="1259509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33" idx="3"/>
                <a:endCxn id="40" idx="1"/>
              </p:cNvCxnSpPr>
              <p:nvPr/>
            </p:nvCxnSpPr>
            <p:spPr>
              <a:xfrm flipV="1">
                <a:off x="4472415" y="1512083"/>
                <a:ext cx="3247170" cy="133313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箭头连接符 11" descr="jytjh">
                <a:extLst>
                  <a:ext uri="{FF2B5EF4-FFF2-40B4-BE49-F238E27FC236}">
                    <a16:creationId xmlns:a16="http://schemas.microsoft.com/office/drawing/2014/main" id="{44AA5E25-C09E-F64B-A93A-5573FEBE7619}"/>
                  </a:ext>
                </a:extLst>
              </p:cNvPr>
              <p:cNvCxnSpPr>
                <a:cxnSpLocks/>
                <a:stCxn id="27" idx="3"/>
                <a:endCxn id="39" idx="1"/>
              </p:cNvCxnSpPr>
              <p:nvPr/>
            </p:nvCxnSpPr>
            <p:spPr>
              <a:xfrm>
                <a:off x="4472415" y="4748889"/>
                <a:ext cx="3247170" cy="80135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BDB6A3FE-02BC-3F48-AFAD-6B6F692BB56C}"/>
                  </a:ext>
                </a:extLst>
              </p:cNvPr>
              <p:cNvCxnSpPr>
                <a:cxnSpLocks/>
                <a:stCxn id="27" idx="3"/>
                <a:endCxn id="48" idx="1"/>
              </p:cNvCxnSpPr>
              <p:nvPr/>
            </p:nvCxnSpPr>
            <p:spPr>
              <a:xfrm flipV="1">
                <a:off x="4472415" y="3127347"/>
                <a:ext cx="3247170" cy="16215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786FB53E-A7D3-9D45-9254-8085A0735FB1}"/>
                  </a:ext>
                </a:extLst>
              </p:cNvPr>
              <p:cNvSpPr txBox="1"/>
              <p:nvPr/>
            </p:nvSpPr>
            <p:spPr>
              <a:xfrm>
                <a:off x="4657792" y="5114225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</p:grp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4051300" y="3453054"/>
              <a:ext cx="1256295" cy="3660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sim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19C8139-E2AD-9942-A813-CA8008DA117E}"/>
              </a:ext>
            </a:extLst>
          </p:cNvPr>
          <p:cNvGrpSpPr/>
          <p:nvPr/>
        </p:nvGrpSpPr>
        <p:grpSpPr>
          <a:xfrm>
            <a:off x="2637461" y="1664941"/>
            <a:ext cx="6493839" cy="4342159"/>
            <a:chOff x="2637461" y="1664941"/>
            <a:chExt cx="6493839" cy="43421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637461" y="2945341"/>
              <a:ext cx="1490039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49910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4127499" y="1945644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4127500" y="2198218"/>
              <a:ext cx="1371600" cy="9996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5368865" y="1664941"/>
              <a:ext cx="3762435" cy="4342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549910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>
              <a:off x="4127500" y="3072136"/>
              <a:ext cx="1371600" cy="1257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549910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549910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4127500" y="3197915"/>
              <a:ext cx="1371600" cy="13291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4127500" y="3197915"/>
              <a:ext cx="1371600" cy="22078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588354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4127500" y="3197915"/>
              <a:ext cx="1756044" cy="6016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770745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770745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770745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770745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809189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30" idx="3"/>
            </p:cNvCxnSpPr>
            <p:nvPr/>
          </p:nvCxnSpPr>
          <p:spPr>
            <a:xfrm flipH="1">
              <a:off x="6770068" y="2198218"/>
              <a:ext cx="937382" cy="8739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30" idx="3"/>
            </p:cNvCxnSpPr>
            <p:nvPr/>
          </p:nvCxnSpPr>
          <p:spPr>
            <a:xfrm flipH="1">
              <a:off x="6770068" y="3072136"/>
              <a:ext cx="9373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30" idx="3"/>
            </p:cNvCxnSpPr>
            <p:nvPr/>
          </p:nvCxnSpPr>
          <p:spPr>
            <a:xfrm flipH="1" flipV="1">
              <a:off x="6770068" y="3072136"/>
              <a:ext cx="937382" cy="14549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30" idx="3"/>
            </p:cNvCxnSpPr>
            <p:nvPr/>
          </p:nvCxnSpPr>
          <p:spPr>
            <a:xfrm flipH="1" flipV="1">
              <a:off x="6770068" y="3072136"/>
              <a:ext cx="937382" cy="23336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30" idx="3"/>
            </p:cNvCxnSpPr>
            <p:nvPr/>
          </p:nvCxnSpPr>
          <p:spPr>
            <a:xfrm flipH="1" flipV="1">
              <a:off x="6770068" y="3072136"/>
              <a:ext cx="1321826" cy="7274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5997488-DF84-C045-8734-01C833A3DBF0}"/>
              </a:ext>
            </a:extLst>
          </p:cNvPr>
          <p:cNvGrpSpPr/>
          <p:nvPr/>
        </p:nvGrpSpPr>
        <p:grpSpPr>
          <a:xfrm>
            <a:off x="2428470" y="2472605"/>
            <a:ext cx="8360761" cy="1550913"/>
            <a:chOff x="2695170" y="2089632"/>
            <a:chExt cx="8360761" cy="15509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695170" y="2413043"/>
              <a:ext cx="14280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1232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939041" y="2994269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5351954" y="3275420"/>
              <a:ext cx="2427922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a,b,c,d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8584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702167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91849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14100B-9268-E647-B3DF-C61927E6074B}"/>
                </a:ext>
              </a:extLst>
            </p:cNvPr>
            <p:cNvSpPr txBox="1"/>
            <p:nvPr/>
          </p:nvSpPr>
          <p:spPr>
            <a:xfrm>
              <a:off x="10871200" y="27813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N" dirty="0"/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628650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84497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6014121" y="208963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6B7E0994-5155-B24C-96C4-972C67DE2AA1}"/>
                </a:ext>
              </a:extLst>
            </p:cNvPr>
            <p:cNvSpPr txBox="1"/>
            <p:nvPr/>
          </p:nvSpPr>
          <p:spPr>
            <a:xfrm>
              <a:off x="8264843" y="292020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99DFA8E-169D-6A2F-1C75-145FE444031F}"/>
              </a:ext>
            </a:extLst>
          </p:cNvPr>
          <p:cNvGrpSpPr/>
          <p:nvPr/>
        </p:nvGrpSpPr>
        <p:grpSpPr>
          <a:xfrm>
            <a:off x="1240366" y="1587060"/>
            <a:ext cx="8863071" cy="3249754"/>
            <a:chOff x="1240366" y="1587060"/>
            <a:chExt cx="8863071" cy="324975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8F61B99-3938-DE68-5F4E-499A51723B8A}"/>
                </a:ext>
              </a:extLst>
            </p:cNvPr>
            <p:cNvGrpSpPr/>
            <p:nvPr/>
          </p:nvGrpSpPr>
          <p:grpSpPr>
            <a:xfrm>
              <a:off x="1364974" y="1587060"/>
              <a:ext cx="2116478" cy="1010294"/>
              <a:chOff x="599660" y="3882999"/>
              <a:chExt cx="2116478" cy="101029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599660" y="3882999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599660" y="4388146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flipH="1">
              <a:off x="2423212" y="2597354"/>
              <a:ext cx="1" cy="14969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B0EE0A3-9B96-7A5D-EF5E-6F5EC9449A7D}"/>
                </a:ext>
              </a:extLst>
            </p:cNvPr>
            <p:cNvSpPr txBox="1"/>
            <p:nvPr/>
          </p:nvSpPr>
          <p:spPr>
            <a:xfrm>
              <a:off x="1240366" y="311244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1364973" y="4094315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7986959" y="4094315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393747F-B051-F9AE-BB74-26196DA38C81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3481450" y="4346889"/>
              <a:ext cx="45055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4254812" y="4005817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5867ED2A-9F8D-63FB-3C48-3E9BC38FB30E}"/>
                </a:ext>
              </a:extLst>
            </p:cNvPr>
            <p:cNvCxnSpPr>
              <a:cxnSpLocks/>
              <a:stCxn id="11" idx="0"/>
              <a:endCxn id="24" idx="2"/>
            </p:cNvCxnSpPr>
            <p:nvPr/>
          </p:nvCxnSpPr>
          <p:spPr>
            <a:xfrm flipV="1">
              <a:off x="9045198" y="2344781"/>
              <a:ext cx="0" cy="17495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4533478" y="2792454"/>
              <a:ext cx="2116477" cy="83099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company.id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</a:t>
              </a: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7986959" y="1839634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文本框 8">
              <a:extLst>
                <a:ext uri="{FF2B5EF4-FFF2-40B4-BE49-F238E27FC236}">
                  <a16:creationId xmlns:a16="http://schemas.microsoft.com/office/drawing/2014/main" id="{58B819CA-B8B4-E49A-3717-97C883328D50}"/>
                </a:ext>
              </a:extLst>
            </p:cNvPr>
            <p:cNvSpPr txBox="1"/>
            <p:nvPr/>
          </p:nvSpPr>
          <p:spPr>
            <a:xfrm>
              <a:off x="8920591" y="2978531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7544EB-2176-0240-AEF2-1D4F8343D67E}"/>
              </a:ext>
            </a:extLst>
          </p:cNvPr>
          <p:cNvGrpSpPr/>
          <p:nvPr/>
        </p:nvGrpSpPr>
        <p:grpSpPr>
          <a:xfrm>
            <a:off x="599660" y="1690688"/>
            <a:ext cx="10821080" cy="3202605"/>
            <a:chOff x="599660" y="1690688"/>
            <a:chExt cx="10821080" cy="3202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E7CC4A2-0C74-2F4A-BD9C-6C9505218307}"/>
                </a:ext>
              </a:extLst>
            </p:cNvPr>
            <p:cNvSpPr/>
            <p:nvPr/>
          </p:nvSpPr>
          <p:spPr>
            <a:xfrm>
              <a:off x="9304262" y="2195836"/>
              <a:ext cx="2116477" cy="1004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2D6900-1286-DC49-BDC6-C15780169AD0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3BAF41-C8A4-0E40-A0CB-299871A180DD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9304263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077" y="4373707"/>
              <a:ext cx="3149186" cy="248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04262" y="1690688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0362502" y="3212554"/>
              <a:ext cx="0" cy="9049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CC8FBD-D77B-954F-BADB-A7EC7EA43D93}"/>
                </a:ext>
              </a:extLst>
            </p:cNvPr>
            <p:cNvSpPr/>
            <p:nvPr/>
          </p:nvSpPr>
          <p:spPr>
            <a:xfrm>
              <a:off x="7856463" y="3326741"/>
              <a:ext cx="2404033" cy="505147"/>
            </a:xfrm>
            <a:prstGeom prst="rect">
              <a:avLst/>
            </a:prstGeom>
            <a:noFill/>
            <a:ln w="28575">
              <a:noFill/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71D065D-C736-A337-B0F4-5657AB0C42A0}"/>
              </a:ext>
            </a:extLst>
          </p:cNvPr>
          <p:cNvGrpSpPr/>
          <p:nvPr/>
        </p:nvGrpSpPr>
        <p:grpSpPr>
          <a:xfrm>
            <a:off x="1004505" y="2873828"/>
            <a:ext cx="10105750" cy="1880596"/>
            <a:chOff x="1004505" y="2873828"/>
            <a:chExt cx="10105750" cy="1880596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CCF8A989-5392-B4BE-9FCA-449BA2A1F9C6}"/>
                </a:ext>
              </a:extLst>
            </p:cNvPr>
            <p:cNvSpPr txBox="1"/>
            <p:nvPr/>
          </p:nvSpPr>
          <p:spPr>
            <a:xfrm>
              <a:off x="4805910" y="3580019"/>
              <a:ext cx="2352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9DFD2F9-4630-8407-1378-38DB575AC4B4}"/>
                </a:ext>
              </a:extLst>
            </p:cNvPr>
            <p:cNvGrpSpPr/>
            <p:nvPr/>
          </p:nvGrpSpPr>
          <p:grpSpPr>
            <a:xfrm>
              <a:off x="1081744" y="3074872"/>
              <a:ext cx="9800661" cy="1010294"/>
              <a:chOff x="1081744" y="3074872"/>
              <a:chExt cx="9800661" cy="101029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756C822-8887-7BE6-BBD7-BE536BFB8CB7}"/>
                  </a:ext>
                </a:extLst>
              </p:cNvPr>
              <p:cNvGrpSpPr/>
              <p:nvPr/>
            </p:nvGrpSpPr>
            <p:grpSpPr>
              <a:xfrm>
                <a:off x="1081744" y="3074872"/>
                <a:ext cx="1770787" cy="1010294"/>
                <a:chOff x="1081744" y="3078876"/>
                <a:chExt cx="1770787" cy="1010294"/>
              </a:xfrm>
            </p:grpSpPr>
            <p:sp>
              <p:nvSpPr>
                <p:cNvPr id="5" name="矩形 9">
                  <a:extLst>
                    <a:ext uri="{FF2B5EF4-FFF2-40B4-BE49-F238E27FC236}">
                      <a16:creationId xmlns:a16="http://schemas.microsoft.com/office/drawing/2014/main" id="{A938894C-37E1-D9F7-8C76-F8C7A5C87F7A}"/>
                    </a:ext>
                  </a:extLst>
                </p:cNvPr>
                <p:cNvSpPr/>
                <p:nvPr/>
              </p:nvSpPr>
              <p:spPr>
                <a:xfrm>
                  <a:off x="1081744" y="3078876"/>
                  <a:ext cx="1770787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</a:rPr>
                    <a:t>srcAccount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10">
                  <a:extLst>
                    <a:ext uri="{FF2B5EF4-FFF2-40B4-BE49-F238E27FC236}">
                      <a16:creationId xmlns:a16="http://schemas.microsoft.com/office/drawing/2014/main" id="{4157F0B5-96D7-16C1-6559-01D71E17BCF4}"/>
                    </a:ext>
                  </a:extLst>
                </p:cNvPr>
                <p:cNvSpPr/>
                <p:nvPr/>
              </p:nvSpPr>
              <p:spPr>
                <a:xfrm>
                  <a:off x="1081745" y="3584023"/>
                  <a:ext cx="1770786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</a:rPr>
                    <a:t>srcAccount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${id1}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7" name="直线箭头连接符 11" descr="jytjh">
                <a:extLst>
                  <a:ext uri="{FF2B5EF4-FFF2-40B4-BE49-F238E27FC236}">
                    <a16:creationId xmlns:a16="http://schemas.microsoft.com/office/drawing/2014/main" id="{41F12107-8A01-682F-CF84-D279D59A9D03}"/>
                  </a:ext>
                </a:extLst>
              </p:cNvPr>
              <p:cNvCxnSpPr>
                <a:cxnSpLocks/>
                <a:stCxn id="5" idx="3"/>
                <a:endCxn id="23" idx="1"/>
              </p:cNvCxnSpPr>
              <p:nvPr/>
            </p:nvCxnSpPr>
            <p:spPr>
              <a:xfrm>
                <a:off x="2852531" y="3327446"/>
                <a:ext cx="6932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02C7D80-BD3F-912E-2130-CCA937399526}"/>
                  </a:ext>
                </a:extLst>
              </p:cNvPr>
              <p:cNvGrpSpPr/>
              <p:nvPr/>
            </p:nvGrpSpPr>
            <p:grpSpPr>
              <a:xfrm>
                <a:off x="9111619" y="3074872"/>
                <a:ext cx="1770786" cy="1010294"/>
                <a:chOff x="8584841" y="3130207"/>
                <a:chExt cx="1770786" cy="1010294"/>
              </a:xfrm>
            </p:grpSpPr>
            <p:sp>
              <p:nvSpPr>
                <p:cNvPr id="10" name="矩形 14">
                  <a:extLst>
                    <a:ext uri="{FF2B5EF4-FFF2-40B4-BE49-F238E27FC236}">
                      <a16:creationId xmlns:a16="http://schemas.microsoft.com/office/drawing/2014/main" id="{57937587-B88E-1CF8-E3D6-1E413D0336D9}"/>
                    </a:ext>
                  </a:extLst>
                </p:cNvPr>
                <p:cNvSpPr/>
                <p:nvPr/>
              </p:nvSpPr>
              <p:spPr>
                <a:xfrm>
                  <a:off x="8584841" y="3130207"/>
                  <a:ext cx="1770786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</a:rPr>
                    <a:t>dstAccount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矩形 15">
                  <a:extLst>
                    <a:ext uri="{FF2B5EF4-FFF2-40B4-BE49-F238E27FC236}">
                      <a16:creationId xmlns:a16="http://schemas.microsoft.com/office/drawing/2014/main" id="{59981E1A-EA33-1399-9C80-09A8D993BDFD}"/>
                    </a:ext>
                  </a:extLst>
                </p:cNvPr>
                <p:cNvSpPr/>
                <p:nvPr/>
              </p:nvSpPr>
              <p:spPr>
                <a:xfrm>
                  <a:off x="8584841" y="3635354"/>
                  <a:ext cx="1770786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</a:rPr>
                    <a:t>dstAccount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${id2}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23" name="矩形 14">
                <a:extLst>
                  <a:ext uri="{FF2B5EF4-FFF2-40B4-BE49-F238E27FC236}">
                    <a16:creationId xmlns:a16="http://schemas.microsoft.com/office/drawing/2014/main" id="{321A49FA-A480-5851-6BE5-6412249B5AB3}"/>
                  </a:ext>
                </a:extLst>
              </p:cNvPr>
              <p:cNvSpPr/>
              <p:nvPr/>
            </p:nvSpPr>
            <p:spPr>
              <a:xfrm>
                <a:off x="3545744" y="3074872"/>
                <a:ext cx="1470181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account1: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i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矩形 14">
                <a:extLst>
                  <a:ext uri="{FF2B5EF4-FFF2-40B4-BE49-F238E27FC236}">
                    <a16:creationId xmlns:a16="http://schemas.microsoft.com/office/drawing/2014/main" id="{7AE14BAF-C4CC-DAB7-E10A-F4348E48DEEC}"/>
                  </a:ext>
                </a:extLst>
              </p:cNvPr>
              <p:cNvSpPr/>
              <p:nvPr/>
            </p:nvSpPr>
            <p:spPr>
              <a:xfrm>
                <a:off x="6948225" y="3074872"/>
                <a:ext cx="1470181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accountN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i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直线箭头连接符 11" descr="jytjh">
                <a:extLst>
                  <a:ext uri="{FF2B5EF4-FFF2-40B4-BE49-F238E27FC236}">
                    <a16:creationId xmlns:a16="http://schemas.microsoft.com/office/drawing/2014/main" id="{2DD8CA7E-7613-BFFF-7882-C52938399FFC}"/>
                  </a:ext>
                </a:extLst>
              </p:cNvPr>
              <p:cNvCxnSpPr>
                <a:cxnSpLocks/>
                <a:stCxn id="31" idx="3"/>
                <a:endCxn id="10" idx="1"/>
              </p:cNvCxnSpPr>
              <p:nvPr/>
            </p:nvCxnSpPr>
            <p:spPr>
              <a:xfrm>
                <a:off x="8418406" y="3327446"/>
                <a:ext cx="6932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11" descr="jytjh">
                <a:extLst>
                  <a:ext uri="{FF2B5EF4-FFF2-40B4-BE49-F238E27FC236}">
                    <a16:creationId xmlns:a16="http://schemas.microsoft.com/office/drawing/2014/main" id="{99578DC1-6F4D-1C34-0B34-6F830B0378DF}"/>
                  </a:ext>
                </a:extLst>
              </p:cNvPr>
              <p:cNvCxnSpPr>
                <a:cxnSpLocks/>
                <a:stCxn id="23" idx="3"/>
                <a:endCxn id="36" idx="1"/>
              </p:cNvCxnSpPr>
              <p:nvPr/>
            </p:nvCxnSpPr>
            <p:spPr>
              <a:xfrm>
                <a:off x="5015925" y="3327446"/>
                <a:ext cx="6932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14">
                <a:extLst>
                  <a:ext uri="{FF2B5EF4-FFF2-40B4-BE49-F238E27FC236}">
                    <a16:creationId xmlns:a16="http://schemas.microsoft.com/office/drawing/2014/main" id="{1F94BF45-AD75-4A07-C32E-8024987BA736}"/>
                  </a:ext>
                </a:extLst>
              </p:cNvPr>
              <p:cNvSpPr/>
              <p:nvPr/>
            </p:nvSpPr>
            <p:spPr>
              <a:xfrm>
                <a:off x="5709138" y="3074872"/>
                <a:ext cx="545874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直线箭头连接符 11" descr="jytjh">
                <a:extLst>
                  <a:ext uri="{FF2B5EF4-FFF2-40B4-BE49-F238E27FC236}">
                    <a16:creationId xmlns:a16="http://schemas.microsoft.com/office/drawing/2014/main" id="{BCD7A87E-4438-8574-FD49-F46703792D3D}"/>
                  </a:ext>
                </a:extLst>
              </p:cNvPr>
              <p:cNvCxnSpPr>
                <a:cxnSpLocks/>
                <a:stCxn id="36" idx="3"/>
                <a:endCxn id="31" idx="1"/>
              </p:cNvCxnSpPr>
              <p:nvPr/>
            </p:nvCxnSpPr>
            <p:spPr>
              <a:xfrm>
                <a:off x="6255012" y="3327446"/>
                <a:ext cx="6932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E880190E-209A-6339-74B9-5B21BA41A561}"/>
                </a:ext>
              </a:extLst>
            </p:cNvPr>
            <p:cNvSpPr/>
            <p:nvPr/>
          </p:nvSpPr>
          <p:spPr>
            <a:xfrm>
              <a:off x="1004506" y="2873828"/>
              <a:ext cx="10105749" cy="14369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kumimoji="1" lang="en-US" altLang="zh-CN" sz="1200" b="1" i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id="{5CC6F500-0473-D89F-40D1-3629681E19E6}"/>
                </a:ext>
              </a:extLst>
            </p:cNvPr>
            <p:cNvSpPr/>
            <p:nvPr/>
          </p:nvSpPr>
          <p:spPr>
            <a:xfrm>
              <a:off x="1004505" y="4301674"/>
              <a:ext cx="10105749" cy="452750"/>
            </a:xfrm>
            <a:prstGeom prst="rect">
              <a:avLst/>
            </a:prstGeom>
            <a:solidFill>
              <a:srgbClr val="FFD966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len</a:t>
              </a:r>
              <a:r>
                <a:rPr kumimoji="1" lang="en-US" altLang="zh-CN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(path)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F205E1-6EAB-434D-8BB7-A516ADC1E803}"/>
              </a:ext>
            </a:extLst>
          </p:cNvPr>
          <p:cNvGrpSpPr/>
          <p:nvPr/>
        </p:nvGrpSpPr>
        <p:grpSpPr>
          <a:xfrm>
            <a:off x="2223624" y="1886091"/>
            <a:ext cx="8540981" cy="3866124"/>
            <a:chOff x="3193443" y="1788676"/>
            <a:chExt cx="8540981" cy="38661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3723870" y="1788676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5B820A-80A6-7345-9CF8-0761EC0A6BBD}"/>
                </a:ext>
              </a:extLst>
            </p:cNvPr>
            <p:cNvSpPr/>
            <p:nvPr/>
          </p:nvSpPr>
          <p:spPr>
            <a:xfrm>
              <a:off x="3723870" y="2293823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</p:cNvCxnSpPr>
            <p:nvPr/>
          </p:nvCxnSpPr>
          <p:spPr>
            <a:xfrm>
              <a:off x="5840347" y="2293823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6142839" y="1961620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5682812" y="4537863"/>
              <a:ext cx="3454797" cy="11169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otherAccounts.id</a:t>
              </a:r>
              <a:endParaRPr kumimoji="1" lang="en-US" altLang="zh-CN" sz="1200" b="1" i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9087520" y="179186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0E7321-600C-4844-8E6B-7F04D31AFDF6}"/>
                </a:ext>
              </a:extLst>
            </p:cNvPr>
            <p:cNvSpPr/>
            <p:nvPr/>
          </p:nvSpPr>
          <p:spPr>
            <a:xfrm>
              <a:off x="9087520" y="229701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22938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997" y="2298185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</p:cNvCxnSpPr>
            <p:nvPr/>
          </p:nvCxnSpPr>
          <p:spPr>
            <a:xfrm>
              <a:off x="8629744" y="4051019"/>
              <a:ext cx="3104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285277"/>
              <a:ext cx="0" cy="17657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23278" y="2293823"/>
              <a:ext cx="0" cy="17571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8876494" y="3706866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6190678" y="3780142"/>
              <a:ext cx="2439066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3304830" y="3707865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4045021"/>
              <a:ext cx="30083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1F3AE41-7DBE-7D49-93E6-E05DC708E748}"/>
              </a:ext>
            </a:extLst>
          </p:cNvPr>
          <p:cNvGrpSpPr/>
          <p:nvPr/>
        </p:nvGrpSpPr>
        <p:grpSpPr>
          <a:xfrm>
            <a:off x="599660" y="2957504"/>
            <a:ext cx="10589040" cy="2224096"/>
            <a:chOff x="599660" y="2957504"/>
            <a:chExt cx="10589040" cy="222409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954066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6155077" y="4370080"/>
              <a:ext cx="2798989" cy="18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3E8F1B-6ABF-564C-8EE2-744001C919E6}"/>
                </a:ext>
              </a:extLst>
            </p:cNvPr>
            <p:cNvSpPr/>
            <p:nvPr/>
          </p:nvSpPr>
          <p:spPr>
            <a:xfrm>
              <a:off x="3873499" y="2957504"/>
              <a:ext cx="7315199" cy="6365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873500" y="3596096"/>
              <a:ext cx="7315200" cy="1585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B797462-8A12-E342-A6FE-A86F8162B15B}"/>
              </a:ext>
            </a:extLst>
          </p:cNvPr>
          <p:cNvGrpSpPr/>
          <p:nvPr/>
        </p:nvGrpSpPr>
        <p:grpSpPr>
          <a:xfrm>
            <a:off x="1117600" y="2642976"/>
            <a:ext cx="10504093" cy="2701958"/>
            <a:chOff x="1117600" y="2642976"/>
            <a:chExt cx="10504093" cy="2701958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2795455" y="4390827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8FED6B7-7106-464B-8F83-6520CA5F6B2D}"/>
                </a:ext>
              </a:extLst>
            </p:cNvPr>
            <p:cNvGrpSpPr/>
            <p:nvPr/>
          </p:nvGrpSpPr>
          <p:grpSpPr>
            <a:xfrm>
              <a:off x="5453919" y="3477615"/>
              <a:ext cx="3183951" cy="1560501"/>
              <a:chOff x="5453916" y="3477615"/>
              <a:chExt cx="4174095" cy="1560501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5453916" y="3477615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b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矩形 13">
                <a:extLst>
                  <a:ext uri="{FF2B5EF4-FFF2-40B4-BE49-F238E27FC236}">
                    <a16:creationId xmlns:a16="http://schemas.microsoft.com/office/drawing/2014/main" id="{F6FEF79F-DAD6-8D48-B862-2E756B3C2452}"/>
                  </a:ext>
                </a:extLst>
              </p:cNvPr>
              <p:cNvSpPr/>
              <p:nvPr/>
            </p:nvSpPr>
            <p:spPr>
              <a:xfrm>
                <a:off x="7200936" y="4305752"/>
                <a:ext cx="2427075" cy="7323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edge2.amount</a:t>
                </a:r>
              </a:p>
              <a:p>
                <a:pPr algn="just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GroupBy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b.id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117600" y="2642976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1117600" y="3446707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117600" y="4250438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366523" y="2895550"/>
              <a:ext cx="3087392" cy="8143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366523" y="3699281"/>
              <a:ext cx="3018277" cy="309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366523" y="3730189"/>
              <a:ext cx="3087392" cy="7728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7186940" y="2745173"/>
              <a:ext cx="29018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06DB0F8-7BE7-3E48-941B-CE8842926916}"/>
                </a:ext>
              </a:extLst>
            </p:cNvPr>
            <p:cNvGrpSpPr/>
            <p:nvPr/>
          </p:nvGrpSpPr>
          <p:grpSpPr>
            <a:xfrm>
              <a:off x="9918700" y="3186942"/>
              <a:ext cx="1702993" cy="1031632"/>
              <a:chOff x="9543316" y="3199642"/>
              <a:chExt cx="2116478" cy="1031632"/>
            </a:xfrm>
          </p:grpSpPr>
          <p:sp>
            <p:nvSpPr>
              <p:cNvPr id="28" name="矩形 9">
                <a:extLst>
                  <a:ext uri="{FF2B5EF4-FFF2-40B4-BE49-F238E27FC236}">
                    <a16:creationId xmlns:a16="http://schemas.microsoft.com/office/drawing/2014/main" id="{725BA4AE-652E-D146-AA52-18CF5A110442}"/>
                  </a:ext>
                </a:extLst>
              </p:cNvPr>
              <p:cNvSpPr/>
              <p:nvPr/>
            </p:nvSpPr>
            <p:spPr>
              <a:xfrm>
                <a:off x="9543316" y="3199642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10">
                <a:extLst>
                  <a:ext uri="{FF2B5EF4-FFF2-40B4-BE49-F238E27FC236}">
                    <a16:creationId xmlns:a16="http://schemas.microsoft.com/office/drawing/2014/main" id="{99C2C467-69CF-FA45-9FB7-0C408BBC5F57}"/>
                  </a:ext>
                </a:extLst>
              </p:cNvPr>
              <p:cNvSpPr/>
              <p:nvPr/>
            </p:nvSpPr>
            <p:spPr>
              <a:xfrm>
                <a:off x="9543317" y="3726127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Type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=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card</a:t>
                </a: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7068340" y="3709878"/>
              <a:ext cx="2850360" cy="2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EB709B8-CE48-CE44-9AE7-28B40197A7D8}"/>
              </a:ext>
            </a:extLst>
          </p:cNvPr>
          <p:cNvGrpSpPr/>
          <p:nvPr/>
        </p:nvGrpSpPr>
        <p:grpSpPr>
          <a:xfrm>
            <a:off x="1923677" y="1751471"/>
            <a:ext cx="8344647" cy="4135657"/>
            <a:chOff x="1923677" y="1751471"/>
            <a:chExt cx="8344647" cy="41356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99C7B1-9EDA-3443-8F41-026378DDE592}"/>
                </a:ext>
              </a:extLst>
            </p:cNvPr>
            <p:cNvGrpSpPr/>
            <p:nvPr/>
          </p:nvGrpSpPr>
          <p:grpSpPr>
            <a:xfrm>
              <a:off x="1923677" y="1751471"/>
              <a:ext cx="8344647" cy="3402431"/>
              <a:chOff x="1923677" y="1751471"/>
              <a:chExt cx="8344647" cy="340243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454843" y="3100103"/>
                <a:ext cx="1456257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v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v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6334801" y="1801559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8812072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8812072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8812072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矩形 14">
                <a:extLst>
                  <a:ext uri="{FF2B5EF4-FFF2-40B4-BE49-F238E27FC236}">
                    <a16:creationId xmlns:a16="http://schemas.microsoft.com/office/drawing/2014/main" id="{AD0D5B56-53EA-1E48-9FEF-7631D3E97D26}"/>
                  </a:ext>
                </a:extLst>
              </p:cNvPr>
              <p:cNvSpPr/>
              <p:nvPr/>
            </p:nvSpPr>
            <p:spPr>
              <a:xfrm>
                <a:off x="8812072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25" idx="3"/>
                <a:endCxn id="48" idx="1"/>
              </p:cNvCxnSpPr>
              <p:nvPr/>
            </p:nvCxnSpPr>
            <p:spPr>
              <a:xfrm flipV="1">
                <a:off x="6911100" y="2490136"/>
                <a:ext cx="1900972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25" idx="3"/>
                <a:endCxn id="49" idx="1"/>
              </p:cNvCxnSpPr>
              <p:nvPr/>
            </p:nvCxnSpPr>
            <p:spPr>
              <a:xfrm flipV="1">
                <a:off x="6911100" y="3293867"/>
                <a:ext cx="1900972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25" idx="3"/>
                <a:endCxn id="50" idx="1"/>
              </p:cNvCxnSpPr>
              <p:nvPr/>
            </p:nvCxnSpPr>
            <p:spPr>
              <a:xfrm>
                <a:off x="6911100" y="3352677"/>
                <a:ext cx="1900972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3CF4B058-DA70-914B-B43D-426BA2A65CD0}"/>
                  </a:ext>
                </a:extLst>
              </p:cNvPr>
              <p:cNvCxnSpPr>
                <a:cxnSpLocks/>
                <a:stCxn id="25" idx="3"/>
                <a:endCxn id="51" idx="1"/>
              </p:cNvCxnSpPr>
              <p:nvPr/>
            </p:nvCxnSpPr>
            <p:spPr>
              <a:xfrm>
                <a:off x="6911100" y="3352677"/>
                <a:ext cx="1900972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14">
                <a:extLst>
                  <a:ext uri="{FF2B5EF4-FFF2-40B4-BE49-F238E27FC236}">
                    <a16:creationId xmlns:a16="http://schemas.microsoft.com/office/drawing/2014/main" id="{7C1DD6B9-2AE7-6141-A5F3-79390CBD0327}"/>
                  </a:ext>
                </a:extLst>
              </p:cNvPr>
              <p:cNvSpPr/>
              <p:nvPr/>
            </p:nvSpPr>
            <p:spPr>
              <a:xfrm>
                <a:off x="1923677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矩形 14">
                <a:extLst>
                  <a:ext uri="{FF2B5EF4-FFF2-40B4-BE49-F238E27FC236}">
                    <a16:creationId xmlns:a16="http://schemas.microsoft.com/office/drawing/2014/main" id="{CF904CFC-E058-D541-89E3-3723954F30AE}"/>
                  </a:ext>
                </a:extLst>
              </p:cNvPr>
              <p:cNvSpPr/>
              <p:nvPr/>
            </p:nvSpPr>
            <p:spPr>
              <a:xfrm>
                <a:off x="1923677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E76F4095-1DED-4F44-B549-C42BBDA3D7CB}"/>
                  </a:ext>
                </a:extLst>
              </p:cNvPr>
              <p:cNvSpPr/>
              <p:nvPr/>
            </p:nvSpPr>
            <p:spPr>
              <a:xfrm>
                <a:off x="1923677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69B6187D-A26A-C74E-B85B-60B5F42A79EF}"/>
                  </a:ext>
                </a:extLst>
              </p:cNvPr>
              <p:cNvSpPr/>
              <p:nvPr/>
            </p:nvSpPr>
            <p:spPr>
              <a:xfrm>
                <a:off x="1923677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D0260D31-B2E0-4C4F-86F2-790ED7CA8E29}"/>
                  </a:ext>
                </a:extLst>
              </p:cNvPr>
              <p:cNvCxnSpPr>
                <a:cxnSpLocks/>
                <a:stCxn id="32" idx="3"/>
                <a:endCxn id="25" idx="1"/>
              </p:cNvCxnSpPr>
              <p:nvPr/>
            </p:nvCxnSpPr>
            <p:spPr>
              <a:xfrm>
                <a:off x="3379929" y="2490136"/>
                <a:ext cx="2074914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" descr="jytjh">
                <a:extLst>
                  <a:ext uri="{FF2B5EF4-FFF2-40B4-BE49-F238E27FC236}">
                    <a16:creationId xmlns:a16="http://schemas.microsoft.com/office/drawing/2014/main" id="{E96A3062-BF4E-AD47-9DC6-4B0525B21DBF}"/>
                  </a:ext>
                </a:extLst>
              </p:cNvPr>
              <p:cNvCxnSpPr>
                <a:cxnSpLocks/>
                <a:stCxn id="38" idx="3"/>
                <a:endCxn id="25" idx="1"/>
              </p:cNvCxnSpPr>
              <p:nvPr/>
            </p:nvCxnSpPr>
            <p:spPr>
              <a:xfrm>
                <a:off x="3379929" y="3293867"/>
                <a:ext cx="2074914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A4E8D313-8021-124C-B707-829EC7EAE2B6}"/>
                  </a:ext>
                </a:extLst>
              </p:cNvPr>
              <p:cNvCxnSpPr>
                <a:cxnSpLocks/>
                <a:stCxn id="39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159512D0-A394-3646-98B9-A923E6E13DA1}"/>
                  </a:ext>
                </a:extLst>
              </p:cNvPr>
              <p:cNvCxnSpPr>
                <a:cxnSpLocks/>
                <a:stCxn id="40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1D22B3AE-3BFD-7A48-A041-F65790097FD0}"/>
                  </a:ext>
                </a:extLst>
              </p:cNvPr>
              <p:cNvSpPr txBox="1"/>
              <p:nvPr/>
            </p:nvSpPr>
            <p:spPr>
              <a:xfrm>
                <a:off x="3701191" y="1751471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</p:grp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923677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v1.id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8528F6-355E-A845-8897-FC3E70532CFB}"/>
                </a:ext>
              </a:extLst>
            </p:cNvPr>
            <p:cNvSpPr/>
            <p:nvPr/>
          </p:nvSpPr>
          <p:spPr>
            <a:xfrm>
              <a:off x="8812071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v2.id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43CE5CB-55A7-EE00-BD5A-B725FBDC7019}"/>
              </a:ext>
            </a:extLst>
          </p:cNvPr>
          <p:cNvGrpSpPr/>
          <p:nvPr/>
        </p:nvGrpSpPr>
        <p:grpSpPr>
          <a:xfrm>
            <a:off x="209170" y="1417321"/>
            <a:ext cx="11726065" cy="5014297"/>
            <a:chOff x="-49244" y="1417321"/>
            <a:chExt cx="11726065" cy="5014297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1587296" y="3510257"/>
              <a:ext cx="130023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749331" y="4427602"/>
              <a:ext cx="26040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3526016" y="2294328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3526016" y="3098059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3526016" y="3901790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3526015" y="4705521"/>
              <a:ext cx="167235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2887533" y="2546902"/>
              <a:ext cx="638483" cy="12159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2887533" y="3350633"/>
              <a:ext cx="638483" cy="4121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2887533" y="3762831"/>
              <a:ext cx="638483" cy="3915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2887533" y="3762831"/>
              <a:ext cx="638482" cy="11952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6775727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6775727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6775727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6775727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5198368" y="3350633"/>
              <a:ext cx="15773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5198368" y="2546902"/>
              <a:ext cx="157735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5198368" y="3350633"/>
              <a:ext cx="1577359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5198368" y="3350633"/>
              <a:ext cx="157735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1587296" y="2208936"/>
              <a:ext cx="1300238" cy="659341"/>
              <a:chOff x="271963" y="3156868"/>
              <a:chExt cx="1300238" cy="1001501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653222"/>
                <a:ext cx="1300238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3156868"/>
                <a:ext cx="130023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33" idx="2"/>
              <a:endCxn id="25" idx="0"/>
            </p:cNvCxnSpPr>
            <p:nvPr/>
          </p:nvCxnSpPr>
          <p:spPr>
            <a:xfrm>
              <a:off x="2237415" y="2868277"/>
              <a:ext cx="0" cy="6419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-49244" y="2826213"/>
              <a:ext cx="2295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3DB57F8-D9A2-844C-9612-078E579F98B5}"/>
                </a:ext>
              </a:extLst>
            </p:cNvPr>
            <p:cNvSpPr txBox="1"/>
            <p:nvPr/>
          </p:nvSpPr>
          <p:spPr>
            <a:xfrm>
              <a:off x="4818823" y="1417321"/>
              <a:ext cx="25543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894415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894415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894415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894415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8" idx="3"/>
              <a:endCxn id="53" idx="1"/>
            </p:cNvCxnSpPr>
            <p:nvPr/>
          </p:nvCxnSpPr>
          <p:spPr>
            <a:xfrm>
              <a:off x="8558133" y="3350633"/>
              <a:ext cx="1336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 flipV="1">
              <a:off x="8558133" y="2546902"/>
              <a:ext cx="1336282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8" idx="3"/>
              <a:endCxn id="61" idx="1"/>
            </p:cNvCxnSpPr>
            <p:nvPr/>
          </p:nvCxnSpPr>
          <p:spPr>
            <a:xfrm>
              <a:off x="8558133" y="3350633"/>
              <a:ext cx="1336282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8" idx="3"/>
              <a:endCxn id="60" idx="1"/>
            </p:cNvCxnSpPr>
            <p:nvPr/>
          </p:nvCxnSpPr>
          <p:spPr>
            <a:xfrm>
              <a:off x="8558133" y="3350633"/>
              <a:ext cx="1336282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12">
              <a:extLst>
                <a:ext uri="{FF2B5EF4-FFF2-40B4-BE49-F238E27FC236}">
                  <a16:creationId xmlns:a16="http://schemas.microsoft.com/office/drawing/2014/main" id="{97124672-02E3-024E-BB4E-A7A7BB4088EC}"/>
                </a:ext>
              </a:extLst>
            </p:cNvPr>
            <p:cNvSpPr txBox="1"/>
            <p:nvPr/>
          </p:nvSpPr>
          <p:spPr>
            <a:xfrm>
              <a:off x="7876209" y="1423285"/>
              <a:ext cx="27001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3449830" y="5440679"/>
              <a:ext cx="1824720" cy="9909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</a:t>
              </a:r>
            </a:p>
            <a:p>
              <a:pPr algn="just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o1Account.id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6" name="矩形 13">
              <a:extLst>
                <a:ext uri="{FF2B5EF4-FFF2-40B4-BE49-F238E27FC236}">
                  <a16:creationId xmlns:a16="http://schemas.microsoft.com/office/drawing/2014/main" id="{C6FBDD63-20BB-81CC-CB43-D4B8765FF6F9}"/>
                </a:ext>
              </a:extLst>
            </p:cNvPr>
            <p:cNvSpPr/>
            <p:nvPr/>
          </p:nvSpPr>
          <p:spPr>
            <a:xfrm>
              <a:off x="6754570" y="5440679"/>
              <a:ext cx="1824720" cy="9909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edge3.amount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edge2)</a:t>
              </a:r>
            </a:p>
            <a:p>
              <a:pPr algn="just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308421" y="4382023"/>
              <a:ext cx="1096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558133" y="4382023"/>
              <a:ext cx="1096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9" name="矩形 13">
              <a:extLst>
                <a:ext uri="{FF2B5EF4-FFF2-40B4-BE49-F238E27FC236}">
                  <a16:creationId xmlns:a16="http://schemas.microsoft.com/office/drawing/2014/main" id="{7306178F-78B5-8847-CFD4-C1FBE1F4B4E5}"/>
                </a:ext>
              </a:extLst>
            </p:cNvPr>
            <p:cNvSpPr/>
            <p:nvPr/>
          </p:nvSpPr>
          <p:spPr>
            <a:xfrm>
              <a:off x="9852101" y="5440679"/>
              <a:ext cx="1824720" cy="9909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ratio3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edge4.amount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edge3)</a:t>
              </a:r>
            </a:p>
            <a:p>
              <a:pPr algn="just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o3Account.id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5C1717B-54DC-7B43-A483-6AD73A76FA75}"/>
              </a:ext>
            </a:extLst>
          </p:cNvPr>
          <p:cNvGrpSpPr/>
          <p:nvPr/>
        </p:nvGrpSpPr>
        <p:grpSpPr>
          <a:xfrm>
            <a:off x="3040563" y="2074350"/>
            <a:ext cx="4831843" cy="3078930"/>
            <a:chOff x="3040563" y="2074350"/>
            <a:chExt cx="4831843" cy="30789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727700" y="3310218"/>
              <a:ext cx="130023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541644" y="2074350"/>
              <a:ext cx="2309557" cy="30789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712796" y="2371062"/>
              <a:ext cx="131514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712796" y="4547111"/>
              <a:ext cx="133570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370367" y="2876209"/>
              <a:ext cx="7452" cy="4340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2"/>
              <a:endCxn id="51" idx="0"/>
            </p:cNvCxnSpPr>
            <p:nvPr/>
          </p:nvCxnSpPr>
          <p:spPr>
            <a:xfrm>
              <a:off x="6377819" y="3815365"/>
              <a:ext cx="2829" cy="7317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3040563" y="3305316"/>
              <a:ext cx="1300238" cy="478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4340801" y="3544428"/>
              <a:ext cx="1386899" cy="183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4355703" y="321442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25" idx="2"/>
              <a:endCxn id="28" idx="2"/>
            </p:cNvCxnSpPr>
            <p:nvPr/>
          </p:nvCxnSpPr>
          <p:spPr>
            <a:xfrm rot="5400000" flipH="1">
              <a:off x="5018338" y="2455884"/>
              <a:ext cx="31826" cy="2687137"/>
            </a:xfrm>
            <a:prstGeom prst="bentConnector3">
              <a:avLst>
                <a:gd name="adj1" fmla="val -7182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349391" y="292700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4327965" y="366147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349390" y="399163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35318</TotalTime>
  <Words>1094</Words>
  <Application>Microsoft Macintosh PowerPoint</Application>
  <PresentationFormat>Widescreen</PresentationFormat>
  <Paragraphs>232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900</cp:revision>
  <cp:lastPrinted>2021-05-18T09:36:44Z</cp:lastPrinted>
  <dcterms:created xsi:type="dcterms:W3CDTF">2020-11-03T03:20:46Z</dcterms:created>
  <dcterms:modified xsi:type="dcterms:W3CDTF">2022-09-26T12:21:41Z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