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85" r:id="rId2"/>
    <p:sldId id="372" r:id="rId3"/>
    <p:sldId id="398" r:id="rId4"/>
    <p:sldId id="414" r:id="rId5"/>
    <p:sldId id="363" r:id="rId6"/>
    <p:sldId id="402" r:id="rId7"/>
    <p:sldId id="373" r:id="rId8"/>
    <p:sldId id="38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4" autoAdjust="0"/>
    <p:restoredTop sz="96006"/>
  </p:normalViewPr>
  <p:slideViewPr>
    <p:cSldViewPr snapToGrid="0">
      <p:cViewPr varScale="1">
        <p:scale>
          <a:sx n="129" d="100"/>
          <a:sy n="129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81A9DD9-B281-7C4E-A9BF-29ED36B6394C}"/>
              </a:ext>
            </a:extLst>
          </p:cNvPr>
          <p:cNvGrpSpPr/>
          <p:nvPr/>
        </p:nvGrpSpPr>
        <p:grpSpPr>
          <a:xfrm>
            <a:off x="4885465" y="2786061"/>
            <a:ext cx="2421069" cy="1557339"/>
            <a:chOff x="4885465" y="2786061"/>
            <a:chExt cx="2421069" cy="155733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72C642D-A526-CE45-ADFB-CA4FB6B38A11}"/>
                </a:ext>
              </a:extLst>
            </p:cNvPr>
            <p:cNvSpPr/>
            <p:nvPr/>
          </p:nvSpPr>
          <p:spPr>
            <a:xfrm>
              <a:off x="4885466" y="2786061"/>
              <a:ext cx="24210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2DC280B-9C65-A140-A46D-687EE8B9A3F0}"/>
                </a:ext>
              </a:extLst>
            </p:cNvPr>
            <p:cNvSpPr/>
            <p:nvPr/>
          </p:nvSpPr>
          <p:spPr>
            <a:xfrm>
              <a:off x="4885465" y="3796356"/>
              <a:ext cx="2421069" cy="5470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properties(a)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8924B86-E5E9-2247-A385-17C2F6B27826}"/>
                </a:ext>
              </a:extLst>
            </p:cNvPr>
            <p:cNvSpPr/>
            <p:nvPr/>
          </p:nvSpPr>
          <p:spPr>
            <a:xfrm>
              <a:off x="4885466" y="3291208"/>
              <a:ext cx="2421068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33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1ED124C-67EB-DD91-913E-0E234601281A}"/>
              </a:ext>
            </a:extLst>
          </p:cNvPr>
          <p:cNvGrpSpPr/>
          <p:nvPr/>
        </p:nvGrpSpPr>
        <p:grpSpPr>
          <a:xfrm>
            <a:off x="2640618" y="1562311"/>
            <a:ext cx="7480127" cy="2677324"/>
            <a:chOff x="2640618" y="1562311"/>
            <a:chExt cx="7480127" cy="267732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CCD8DDE-16C4-CF45-9A0E-1344CDC25C34}"/>
                </a:ext>
              </a:extLst>
            </p:cNvPr>
            <p:cNvSpPr/>
            <p:nvPr/>
          </p:nvSpPr>
          <p:spPr>
            <a:xfrm>
              <a:off x="2640618" y="1966098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65CFC6-EDB1-3142-9A84-B430D61FC9AE}"/>
                </a:ext>
              </a:extLst>
            </p:cNvPr>
            <p:cNvSpPr/>
            <p:nvPr/>
          </p:nvSpPr>
          <p:spPr>
            <a:xfrm>
              <a:off x="2640618" y="2471245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E5C20355-C5DA-4A4A-AA82-43ACE501ABAA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4757096" y="2218672"/>
              <a:ext cx="3247172" cy="31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20BE444-91AF-7B4C-86C4-6BADAF5A7779}"/>
                </a:ext>
              </a:extLst>
            </p:cNvPr>
            <p:cNvSpPr txBox="1"/>
            <p:nvPr/>
          </p:nvSpPr>
          <p:spPr>
            <a:xfrm>
              <a:off x="5059586" y="1562311"/>
              <a:ext cx="2743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A8EA9B-7F48-984C-9B0C-7D4440256228}"/>
                </a:ext>
              </a:extLst>
            </p:cNvPr>
            <p:cNvSpPr/>
            <p:nvPr/>
          </p:nvSpPr>
          <p:spPr>
            <a:xfrm>
              <a:off x="4807633" y="3517198"/>
              <a:ext cx="3247173" cy="7224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6FC845-3668-4F41-9CDF-AA897260FB1A}"/>
                </a:ext>
              </a:extLst>
            </p:cNvPr>
            <p:cNvSpPr/>
            <p:nvPr/>
          </p:nvSpPr>
          <p:spPr>
            <a:xfrm>
              <a:off x="8004268" y="1969290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571233B-5DAD-7849-9EF2-F464B7ACB6B3}"/>
                </a:ext>
              </a:extLst>
            </p:cNvPr>
            <p:cNvSpPr/>
            <p:nvPr/>
          </p:nvSpPr>
          <p:spPr>
            <a:xfrm>
              <a:off x="8004268" y="2474437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3" name="直线箭头连接符 12" descr="jytjh">
              <a:extLst>
                <a:ext uri="{FF2B5EF4-FFF2-40B4-BE49-F238E27FC236}">
                  <a16:creationId xmlns:a16="http://schemas.microsoft.com/office/drawing/2014/main" id="{3C0A611E-4798-A849-BB5A-F5CA03E40C74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>
              <a:off x="4757095" y="2723819"/>
              <a:ext cx="3247173" cy="31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3A1D19-57AE-624A-B91B-DF5760B062B1}"/>
                </a:ext>
              </a:extLst>
            </p:cNvPr>
            <p:cNvSpPr txBox="1"/>
            <p:nvPr/>
          </p:nvSpPr>
          <p:spPr>
            <a:xfrm>
              <a:off x="5009047" y="2750399"/>
              <a:ext cx="2743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21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8B25F30-634D-5B4C-ADAE-D2AD96D25824}"/>
              </a:ext>
            </a:extLst>
          </p:cNvPr>
          <p:cNvGrpSpPr/>
          <p:nvPr/>
        </p:nvGrpSpPr>
        <p:grpSpPr>
          <a:xfrm>
            <a:off x="1729157" y="1928390"/>
            <a:ext cx="8733685" cy="3647156"/>
            <a:chOff x="1729157" y="1928390"/>
            <a:chExt cx="8733685" cy="36471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AE1C644-0ABC-1947-8A42-4EC5595AC92D}"/>
                </a:ext>
              </a:extLst>
            </p:cNvPr>
            <p:cNvGrpSpPr/>
            <p:nvPr/>
          </p:nvGrpSpPr>
          <p:grpSpPr>
            <a:xfrm>
              <a:off x="1729157" y="1928390"/>
              <a:ext cx="8733685" cy="3505051"/>
              <a:chOff x="1729157" y="1928390"/>
              <a:chExt cx="8733685" cy="35050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E1D87E-508E-3B42-8E84-04708949F2F6}"/>
                  </a:ext>
                </a:extLst>
              </p:cNvPr>
              <p:cNvGrpSpPr/>
              <p:nvPr/>
            </p:nvGrpSpPr>
            <p:grpSpPr>
              <a:xfrm>
                <a:off x="5037761" y="3214438"/>
                <a:ext cx="2116478" cy="1010294"/>
                <a:chOff x="1058491" y="2051323"/>
                <a:chExt cx="2116478" cy="1010294"/>
              </a:xfrm>
            </p:grpSpPr>
            <p:sp>
              <p:nvSpPr>
                <p:cNvPr id="25" name="矩形 9">
                  <a:extLst>
                    <a:ext uri="{FF2B5EF4-FFF2-40B4-BE49-F238E27FC236}">
                      <a16:creationId xmlns:a16="http://schemas.microsoft.com/office/drawing/2014/main" id="{C7460A87-30CF-D546-B75B-5F5DBC80EC7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c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Company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10">
                  <a:extLst>
                    <a:ext uri="{FF2B5EF4-FFF2-40B4-BE49-F238E27FC236}">
                      <a16:creationId xmlns:a16="http://schemas.microsoft.com/office/drawing/2014/main" id="{D6606C0A-E1D8-5248-9834-B2095296BE75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c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35" name="文本框 12">
                <a:extLst>
                  <a:ext uri="{FF2B5EF4-FFF2-40B4-BE49-F238E27FC236}">
                    <a16:creationId xmlns:a16="http://schemas.microsoft.com/office/drawing/2014/main" id="{97E608C4-3721-A54C-8A0C-204C199603F3}"/>
                  </a:ext>
                </a:extLst>
              </p:cNvPr>
              <p:cNvSpPr txBox="1"/>
              <p:nvPr/>
            </p:nvSpPr>
            <p:spPr>
              <a:xfrm>
                <a:off x="3819355" y="3146711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79F1924C-EA34-184D-86B7-515B7B7DCD57}"/>
                  </a:ext>
                </a:extLst>
              </p:cNvPr>
              <p:cNvSpPr/>
              <p:nvPr/>
            </p:nvSpPr>
            <p:spPr>
              <a:xfrm>
                <a:off x="1729157" y="3214438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p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1: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2" name="直线箭头连接符 11" descr="jytjh">
                <a:extLst>
                  <a:ext uri="{FF2B5EF4-FFF2-40B4-BE49-F238E27FC236}">
                    <a16:creationId xmlns:a16="http://schemas.microsoft.com/office/drawing/2014/main" id="{359B4F5A-64D5-B94A-8BC5-15FB64655705}"/>
                  </a:ext>
                </a:extLst>
              </p:cNvPr>
              <p:cNvCxnSpPr>
                <a:cxnSpLocks/>
                <a:stCxn id="25" idx="3"/>
                <a:endCxn id="38" idx="1"/>
              </p:cNvCxnSpPr>
              <p:nvPr/>
            </p:nvCxnSpPr>
            <p:spPr>
              <a:xfrm>
                <a:off x="7154239" y="3467012"/>
                <a:ext cx="11921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9">
                <a:extLst>
                  <a:ext uri="{FF2B5EF4-FFF2-40B4-BE49-F238E27FC236}">
                    <a16:creationId xmlns:a16="http://schemas.microsoft.com/office/drawing/2014/main" id="{93C582D8-E2D4-C440-9A95-567A09C2C70C}"/>
                  </a:ext>
                </a:extLst>
              </p:cNvPr>
              <p:cNvSpPr/>
              <p:nvPr/>
            </p:nvSpPr>
            <p:spPr>
              <a:xfrm>
                <a:off x="8346364" y="3214438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5" name="直线箭头连接符 11" descr="jytjh">
                <a:extLst>
                  <a:ext uri="{FF2B5EF4-FFF2-40B4-BE49-F238E27FC236}">
                    <a16:creationId xmlns:a16="http://schemas.microsoft.com/office/drawing/2014/main" id="{D7000BE6-CC74-7B42-B9E0-C141AAFA0592}"/>
                  </a:ext>
                </a:extLst>
              </p:cNvPr>
              <p:cNvCxnSpPr>
                <a:cxnSpLocks/>
                <a:stCxn id="26" idx="3"/>
                <a:endCxn id="25" idx="1"/>
              </p:cNvCxnSpPr>
              <p:nvPr/>
            </p:nvCxnSpPr>
            <p:spPr>
              <a:xfrm>
                <a:off x="3845635" y="3467012"/>
                <a:ext cx="119212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12">
                <a:extLst>
                  <a:ext uri="{FF2B5EF4-FFF2-40B4-BE49-F238E27FC236}">
                    <a16:creationId xmlns:a16="http://schemas.microsoft.com/office/drawing/2014/main" id="{2AF4F652-3F3F-AD4D-AE84-F730CC2117A4}"/>
                  </a:ext>
                </a:extLst>
              </p:cNvPr>
              <p:cNvSpPr txBox="1"/>
              <p:nvPr/>
            </p:nvSpPr>
            <p:spPr>
              <a:xfrm>
                <a:off x="7127958" y="3159234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own</a:t>
                </a:r>
              </a:p>
            </p:txBody>
          </p:sp>
          <p:sp>
            <p:nvSpPr>
              <p:cNvPr id="53" name="矩形 9">
                <a:extLst>
                  <a:ext uri="{FF2B5EF4-FFF2-40B4-BE49-F238E27FC236}">
                    <a16:creationId xmlns:a16="http://schemas.microsoft.com/office/drawing/2014/main" id="{3B8A6466-4C4C-BB42-9D0C-D89F6D429EBE}"/>
                  </a:ext>
                </a:extLst>
              </p:cNvPr>
              <p:cNvSpPr/>
              <p:nvPr/>
            </p:nvSpPr>
            <p:spPr>
              <a:xfrm>
                <a:off x="5036880" y="4928294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c1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文本框 12">
                <a:extLst>
                  <a:ext uri="{FF2B5EF4-FFF2-40B4-BE49-F238E27FC236}">
                    <a16:creationId xmlns:a16="http://schemas.microsoft.com/office/drawing/2014/main" id="{C7D6FB79-B5C4-7145-890A-26DF8FAC880F}"/>
                  </a:ext>
                </a:extLst>
              </p:cNvPr>
              <p:cNvSpPr txBox="1"/>
              <p:nvPr/>
            </p:nvSpPr>
            <p:spPr>
              <a:xfrm>
                <a:off x="4825032" y="4389922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e3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  <p:cxnSp>
            <p:nvCxnSpPr>
              <p:cNvPr id="59" name="直线箭头连接符 11" descr="jytjh">
                <a:extLst>
                  <a:ext uri="{FF2B5EF4-FFF2-40B4-BE49-F238E27FC236}">
                    <a16:creationId xmlns:a16="http://schemas.microsoft.com/office/drawing/2014/main" id="{AF80B20C-3B62-6141-B0F6-AA4ACCD3D108}"/>
                  </a:ext>
                </a:extLst>
              </p:cNvPr>
              <p:cNvCxnSpPr>
                <a:cxnSpLocks/>
                <a:stCxn id="53" idx="0"/>
                <a:endCxn id="33" idx="2"/>
              </p:cNvCxnSpPr>
              <p:nvPr/>
            </p:nvCxnSpPr>
            <p:spPr>
              <a:xfrm flipV="1">
                <a:off x="6095119" y="4224732"/>
                <a:ext cx="881" cy="7035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9">
                <a:extLst>
                  <a:ext uri="{FF2B5EF4-FFF2-40B4-BE49-F238E27FC236}">
                    <a16:creationId xmlns:a16="http://schemas.microsoft.com/office/drawing/2014/main" id="{D3F87506-7FA7-C14C-8B94-866BF2E53989}"/>
                  </a:ext>
                </a:extLst>
              </p:cNvPr>
              <p:cNvSpPr/>
              <p:nvPr/>
            </p:nvSpPr>
            <p:spPr>
              <a:xfrm>
                <a:off x="1729157" y="213226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p2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1" name="直线箭头连接符 11" descr="jytjh">
                <a:extLst>
                  <a:ext uri="{FF2B5EF4-FFF2-40B4-BE49-F238E27FC236}">
                    <a16:creationId xmlns:a16="http://schemas.microsoft.com/office/drawing/2014/main" id="{D378581C-AFAC-AE45-B0D9-01980DE1CB74}"/>
                  </a:ext>
                </a:extLst>
              </p:cNvPr>
              <p:cNvCxnSpPr>
                <a:cxnSpLocks/>
                <a:stCxn id="60" idx="3"/>
              </p:cNvCxnSpPr>
              <p:nvPr/>
            </p:nvCxnSpPr>
            <p:spPr>
              <a:xfrm>
                <a:off x="3845635" y="2384837"/>
                <a:ext cx="1166726" cy="10441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12">
                <a:extLst>
                  <a:ext uri="{FF2B5EF4-FFF2-40B4-BE49-F238E27FC236}">
                    <a16:creationId xmlns:a16="http://schemas.microsoft.com/office/drawing/2014/main" id="{C582D474-60DB-4847-B032-714ACBAFB77A}"/>
                  </a:ext>
                </a:extLst>
              </p:cNvPr>
              <p:cNvSpPr txBox="1"/>
              <p:nvPr/>
            </p:nvSpPr>
            <p:spPr>
              <a:xfrm>
                <a:off x="3871915" y="2296261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e4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workIn</a:t>
                </a:r>
                <a:endPara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63" name="矩形 9">
                <a:extLst>
                  <a:ext uri="{FF2B5EF4-FFF2-40B4-BE49-F238E27FC236}">
                    <a16:creationId xmlns:a16="http://schemas.microsoft.com/office/drawing/2014/main" id="{7DD9006D-3245-BA4A-87FA-C44569B164A5}"/>
                  </a:ext>
                </a:extLst>
              </p:cNvPr>
              <p:cNvSpPr/>
              <p:nvPr/>
            </p:nvSpPr>
            <p:spPr>
              <a:xfrm>
                <a:off x="5038641" y="1928390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l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4" name="直线箭头连接符 11" descr="jytjh">
                <a:extLst>
                  <a:ext uri="{FF2B5EF4-FFF2-40B4-BE49-F238E27FC236}">
                    <a16:creationId xmlns:a16="http://schemas.microsoft.com/office/drawing/2014/main" id="{388AA858-1223-2E4E-AE0A-ABDAD9E884A4}"/>
                  </a:ext>
                </a:extLst>
              </p:cNvPr>
              <p:cNvCxnSpPr>
                <a:cxnSpLocks/>
                <a:stCxn id="25" idx="0"/>
                <a:endCxn id="63" idx="2"/>
              </p:cNvCxnSpPr>
              <p:nvPr/>
            </p:nvCxnSpPr>
            <p:spPr>
              <a:xfrm flipV="1">
                <a:off x="6096000" y="2433537"/>
                <a:ext cx="880" cy="7809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12">
                <a:extLst>
                  <a:ext uri="{FF2B5EF4-FFF2-40B4-BE49-F238E27FC236}">
                    <a16:creationId xmlns:a16="http://schemas.microsoft.com/office/drawing/2014/main" id="{602F997B-7972-0C44-951B-3621594FF22D}"/>
                  </a:ext>
                </a:extLst>
              </p:cNvPr>
              <p:cNvSpPr txBox="1"/>
              <p:nvPr/>
            </p:nvSpPr>
            <p:spPr>
              <a:xfrm>
                <a:off x="5930530" y="2613597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e5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apply</a:t>
                </a:r>
              </a:p>
            </p:txBody>
          </p:sp>
        </p:grp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3060907" y="4190874"/>
              <a:ext cx="1235006" cy="13846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COLLECT(p1)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COLLECT(p2)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COLLECT(l)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COLLECT(c1)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3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AE716FC-290E-FC45-807F-3A3EE091D303}"/>
              </a:ext>
            </a:extLst>
          </p:cNvPr>
          <p:cNvGrpSpPr/>
          <p:nvPr/>
        </p:nvGrpSpPr>
        <p:grpSpPr>
          <a:xfrm>
            <a:off x="2355937" y="2812194"/>
            <a:ext cx="7480125" cy="2048041"/>
            <a:chOff x="2355937" y="2857017"/>
            <a:chExt cx="7480125" cy="204804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2355937" y="3169569"/>
              <a:ext cx="2116478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srcAccount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srcAccount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4544870" y="2857017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4919085" y="4063698"/>
              <a:ext cx="2008330" cy="8413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just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edge),</a:t>
              </a:r>
            </a:p>
            <a:p>
              <a:pPr algn="just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edge.amount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19585" y="3694959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33" idx="3"/>
              <a:endCxn id="49" idx="1"/>
            </p:cNvCxnSpPr>
            <p:nvPr/>
          </p:nvCxnSpPr>
          <p:spPr>
            <a:xfrm>
              <a:off x="4472414" y="3927290"/>
              <a:ext cx="3247171" cy="202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820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89C2ECB-53D9-2F48-9BB2-6ADA361A2203}"/>
              </a:ext>
            </a:extLst>
          </p:cNvPr>
          <p:cNvGrpSpPr/>
          <p:nvPr/>
        </p:nvGrpSpPr>
        <p:grpSpPr>
          <a:xfrm>
            <a:off x="2342858" y="3754369"/>
            <a:ext cx="7784718" cy="1615611"/>
            <a:chOff x="2342858" y="3754369"/>
            <a:chExt cx="7784718" cy="161561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C915F3B-E930-0B40-A0AE-69E339687501}"/>
                </a:ext>
              </a:extLst>
            </p:cNvPr>
            <p:cNvSpPr/>
            <p:nvPr/>
          </p:nvSpPr>
          <p:spPr>
            <a:xfrm>
              <a:off x="2342858" y="3754369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536988B-14DC-CD41-9463-D64C929D92D6}"/>
                </a:ext>
              </a:extLst>
            </p:cNvPr>
            <p:cNvSpPr/>
            <p:nvPr/>
          </p:nvSpPr>
          <p:spPr>
            <a:xfrm>
              <a:off x="2342858" y="4259516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2" name="直线箭头连接符 21" descr="jytjh">
              <a:extLst>
                <a:ext uri="{FF2B5EF4-FFF2-40B4-BE49-F238E27FC236}">
                  <a16:creationId xmlns:a16="http://schemas.microsoft.com/office/drawing/2014/main" id="{2023CF6A-799A-2A48-A3F4-50CAB03D0B62}"/>
                </a:ext>
              </a:extLst>
            </p:cNvPr>
            <p:cNvCxnSpPr>
              <a:cxnSpLocks/>
            </p:cNvCxnSpPr>
            <p:nvPr/>
          </p:nvCxnSpPr>
          <p:spPr>
            <a:xfrm>
              <a:off x="4459335" y="4259516"/>
              <a:ext cx="324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4093ED8-7C31-DE43-BD8E-CEB078F284D0}"/>
                </a:ext>
              </a:extLst>
            </p:cNvPr>
            <p:cNvSpPr txBox="1"/>
            <p:nvPr/>
          </p:nvSpPr>
          <p:spPr>
            <a:xfrm>
              <a:off x="4761828" y="3927313"/>
              <a:ext cx="26822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634BE04-E974-9E45-ADCA-9C9EFAA10558}"/>
                </a:ext>
              </a:extLst>
            </p:cNvPr>
            <p:cNvSpPr/>
            <p:nvPr/>
          </p:nvSpPr>
          <p:spPr>
            <a:xfrm>
              <a:off x="7706507" y="4259201"/>
              <a:ext cx="2421069" cy="11107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edge.amount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day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629DE7A-A10D-D447-8FB7-B33599368FD4}"/>
                </a:ext>
              </a:extLst>
            </p:cNvPr>
            <p:cNvSpPr/>
            <p:nvPr/>
          </p:nvSpPr>
          <p:spPr>
            <a:xfrm>
              <a:off x="7706508" y="3757561"/>
              <a:ext cx="24210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97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A06A7-22DC-4440-937E-EA36E213B4D7}"/>
              </a:ext>
            </a:extLst>
          </p:cNvPr>
          <p:cNvGrpSpPr/>
          <p:nvPr/>
        </p:nvGrpSpPr>
        <p:grpSpPr>
          <a:xfrm>
            <a:off x="1488974" y="3906297"/>
            <a:ext cx="9713119" cy="1630903"/>
            <a:chOff x="1488974" y="3906297"/>
            <a:chExt cx="9713119" cy="163090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303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5EE9E8BB-90C9-D248-91C8-388F49AE071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3292091" y="4327413"/>
              <a:ext cx="1965709" cy="92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5257800" y="4112235"/>
              <a:ext cx="1779304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EE813A-CCFA-3645-949F-45F605F0822E}"/>
                </a:ext>
              </a:extLst>
            </p:cNvPr>
            <p:cNvSpPr/>
            <p:nvPr/>
          </p:nvSpPr>
          <p:spPr>
            <a:xfrm>
              <a:off x="9087804" y="3906297"/>
              <a:ext cx="211428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3D9F938-53F9-EC46-BCDA-603F1561FA36}"/>
                </a:ext>
              </a:extLst>
            </p:cNvPr>
            <p:cNvSpPr/>
            <p:nvPr/>
          </p:nvSpPr>
          <p:spPr>
            <a:xfrm>
              <a:off x="9087804" y="4336654"/>
              <a:ext cx="2114289" cy="5064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!=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otherCompany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104" y="4327413"/>
              <a:ext cx="2050700" cy="89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9087804" y="4843125"/>
              <a:ext cx="2114288" cy="6940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otherCompany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companies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1FDDA513-8732-C844-A094-0CA246E1850F}"/>
                </a:ext>
              </a:extLst>
            </p:cNvPr>
            <p:cNvSpPr txBox="1"/>
            <p:nvPr/>
          </p:nvSpPr>
          <p:spPr>
            <a:xfrm>
              <a:off x="3351764" y="4053636"/>
              <a:ext cx="1708871" cy="24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7074220" y="4059049"/>
              <a:ext cx="17088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51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A06A7-22DC-4440-937E-EA36E213B4D7}"/>
              </a:ext>
            </a:extLst>
          </p:cNvPr>
          <p:cNvGrpSpPr/>
          <p:nvPr/>
        </p:nvGrpSpPr>
        <p:grpSpPr>
          <a:xfrm>
            <a:off x="1488974" y="3906297"/>
            <a:ext cx="9713119" cy="1568675"/>
            <a:chOff x="1488974" y="3906297"/>
            <a:chExt cx="9713119" cy="156867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303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5EE9E8BB-90C9-D248-91C8-388F49AE071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3292091" y="4327413"/>
              <a:ext cx="1965709" cy="92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5257800" y="4112235"/>
              <a:ext cx="1779304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midAccounts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EE813A-CCFA-3645-949F-45F605F0822E}"/>
                </a:ext>
              </a:extLst>
            </p:cNvPr>
            <p:cNvSpPr/>
            <p:nvPr/>
          </p:nvSpPr>
          <p:spPr>
            <a:xfrm>
              <a:off x="9087804" y="3906297"/>
              <a:ext cx="211428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3D9F938-53F9-EC46-BCDA-603F1561FA36}"/>
                </a:ext>
              </a:extLst>
            </p:cNvPr>
            <p:cNvSpPr/>
            <p:nvPr/>
          </p:nvSpPr>
          <p:spPr>
            <a:xfrm>
              <a:off x="9087804" y="4336654"/>
              <a:ext cx="2114289" cy="7079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!=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104" y="4327413"/>
              <a:ext cx="2050700" cy="89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9087805" y="5044617"/>
              <a:ext cx="2114288" cy="4303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dstAccount.id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1FDDA513-8732-C844-A094-0CA246E1850F}"/>
                </a:ext>
              </a:extLst>
            </p:cNvPr>
            <p:cNvSpPr txBox="1"/>
            <p:nvPr/>
          </p:nvSpPr>
          <p:spPr>
            <a:xfrm>
              <a:off x="3351764" y="4053635"/>
              <a:ext cx="23447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7074220" y="4059048"/>
              <a:ext cx="2114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54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07AE058-C642-2E4B-A750-DBD3FB32A46D}"/>
              </a:ext>
            </a:extLst>
          </p:cNvPr>
          <p:cNvGrpSpPr/>
          <p:nvPr/>
        </p:nvGrpSpPr>
        <p:grpSpPr>
          <a:xfrm>
            <a:off x="2116946" y="1509045"/>
            <a:ext cx="7714048" cy="4523800"/>
            <a:chOff x="2116946" y="1509045"/>
            <a:chExt cx="7714048" cy="45238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2BB968-3E45-4249-B7BA-F7BE031D368A}"/>
                </a:ext>
              </a:extLst>
            </p:cNvPr>
            <p:cNvGrpSpPr/>
            <p:nvPr/>
          </p:nvGrpSpPr>
          <p:grpSpPr>
            <a:xfrm>
              <a:off x="7714516" y="3176134"/>
              <a:ext cx="2116478" cy="1010294"/>
              <a:chOff x="1058491" y="2051323"/>
              <a:chExt cx="2116478" cy="1010294"/>
            </a:xfrm>
          </p:grpSpPr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81BB73AE-8191-7944-910E-4EE7D3716B65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dstAccount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10">
                <a:extLst>
                  <a:ext uri="{FF2B5EF4-FFF2-40B4-BE49-F238E27FC236}">
                    <a16:creationId xmlns:a16="http://schemas.microsoft.com/office/drawing/2014/main" id="{45EEC5E1-5898-C34E-A9F3-437979C518E3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dstccount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7" name="直线箭头连接符 11" descr="jytjh">
              <a:extLst>
                <a:ext uri="{FF2B5EF4-FFF2-40B4-BE49-F238E27FC236}">
                  <a16:creationId xmlns:a16="http://schemas.microsoft.com/office/drawing/2014/main" id="{1C1FD99B-AE65-A546-9D5F-0FAAF5047CA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233423" y="1761619"/>
              <a:ext cx="3481092" cy="190173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4489020" y="2414973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F6FEF79F-DAD6-8D48-B862-2E756B3C2452}"/>
                </a:ext>
              </a:extLst>
            </p:cNvPr>
            <p:cNvSpPr/>
            <p:nvPr/>
          </p:nvSpPr>
          <p:spPr>
            <a:xfrm>
              <a:off x="6336136" y="4976542"/>
              <a:ext cx="2427922" cy="73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COUNT(edge1)/COUNT(edge2)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14">
              <a:extLst>
                <a:ext uri="{FF2B5EF4-FFF2-40B4-BE49-F238E27FC236}">
                  <a16:creationId xmlns:a16="http://schemas.microsoft.com/office/drawing/2014/main" id="{D71DB74B-5788-4D4D-BB48-E4D6CE00130A}"/>
                </a:ext>
              </a:extLst>
            </p:cNvPr>
            <p:cNvSpPr/>
            <p:nvPr/>
          </p:nvSpPr>
          <p:spPr>
            <a:xfrm>
              <a:off x="2116946" y="1509045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2116946" y="2312776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6955CF89-E498-5A46-B5C1-4EC029E1D51D}"/>
                </a:ext>
              </a:extLst>
            </p:cNvPr>
            <p:cNvSpPr/>
            <p:nvPr/>
          </p:nvSpPr>
          <p:spPr>
            <a:xfrm>
              <a:off x="2116946" y="3116507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2116946" y="392023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1DD9DAA9-0442-E340-812E-A2ECF0B023FA}"/>
                </a:ext>
              </a:extLst>
            </p:cNvPr>
            <p:cNvSpPr/>
            <p:nvPr/>
          </p:nvSpPr>
          <p:spPr>
            <a:xfrm>
              <a:off x="2116946" y="4723969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F22E35C-D3FE-164F-8BBA-747D0260FFBF}"/>
                </a:ext>
              </a:extLst>
            </p:cNvPr>
            <p:cNvSpPr/>
            <p:nvPr/>
          </p:nvSpPr>
          <p:spPr>
            <a:xfrm>
              <a:off x="2116946" y="552769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233423" y="2565350"/>
              <a:ext cx="3481092" cy="10778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4233423" y="3369081"/>
              <a:ext cx="3481092" cy="27414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4233423" y="3667666"/>
              <a:ext cx="3481092" cy="5051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>
              <a:extLst>
                <a:ext uri="{FF2B5EF4-FFF2-40B4-BE49-F238E27FC236}">
                  <a16:creationId xmlns:a16="http://schemas.microsoft.com/office/drawing/2014/main" id="{9318AA4F-A16C-5F4C-9C3C-28C83D847CD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4233423" y="3663349"/>
              <a:ext cx="3481092" cy="131319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1" descr="jytjh">
              <a:extLst>
                <a:ext uri="{FF2B5EF4-FFF2-40B4-BE49-F238E27FC236}">
                  <a16:creationId xmlns:a16="http://schemas.microsoft.com/office/drawing/2014/main" id="{3D60DC72-7C8B-B34A-99C6-BD08EB8C428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4233423" y="3663350"/>
              <a:ext cx="3481092" cy="21169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4233422" y="4139182"/>
              <a:ext cx="2756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81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35325</TotalTime>
  <Words>468</Words>
  <Application>Microsoft Macintosh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890</cp:revision>
  <cp:lastPrinted>2021-05-18T09:36:44Z</cp:lastPrinted>
  <dcterms:created xsi:type="dcterms:W3CDTF">2020-11-03T03:20:46Z</dcterms:created>
  <dcterms:modified xsi:type="dcterms:W3CDTF">2022-09-26T12:25:23Z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