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4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05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2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D3649A3-7B06-C0E4-E0F9-062D7B4B2F19}"/>
              </a:ext>
            </a:extLst>
          </p:cNvPr>
          <p:cNvGrpSpPr/>
          <p:nvPr/>
        </p:nvGrpSpPr>
        <p:grpSpPr>
          <a:xfrm>
            <a:off x="908818" y="1301842"/>
            <a:ext cx="9627181" cy="4154743"/>
            <a:chOff x="908818" y="1301842"/>
            <a:chExt cx="9627181" cy="41547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4CF39A-1CF8-D148-873C-5B18130B7043}"/>
                </a:ext>
              </a:extLst>
            </p:cNvPr>
            <p:cNvGrpSpPr/>
            <p:nvPr/>
          </p:nvGrpSpPr>
          <p:grpSpPr>
            <a:xfrm>
              <a:off x="1994124" y="1422117"/>
              <a:ext cx="1992353" cy="850919"/>
              <a:chOff x="2789712" y="3039762"/>
              <a:chExt cx="1992353" cy="85091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CBA3291-885A-2045-B3B6-86254BE83E5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461680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FEE198-7C64-BF43-87DB-F86141A4C76D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Person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BB1BCAA-ECBE-2548-9A19-DA363EAF14D1}"/>
                </a:ext>
              </a:extLst>
            </p:cNvPr>
            <p:cNvGrpSpPr/>
            <p:nvPr/>
          </p:nvGrpSpPr>
          <p:grpSpPr>
            <a:xfrm>
              <a:off x="1994124" y="3591792"/>
              <a:ext cx="1992353" cy="891637"/>
              <a:chOff x="2789712" y="3039762"/>
              <a:chExt cx="1992353" cy="89163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94BCCF7-904F-BA42-A045-62373FD79E58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50239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5A4E8B-4642-4241-B212-ABEFC161DEC9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Company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B91123-C8EA-224B-B28B-A7A89EF2E2BB}"/>
                </a:ext>
              </a:extLst>
            </p:cNvPr>
            <p:cNvGrpSpPr/>
            <p:nvPr/>
          </p:nvGrpSpPr>
          <p:grpSpPr>
            <a:xfrm>
              <a:off x="5229636" y="2241129"/>
              <a:ext cx="1992353" cy="1368461"/>
              <a:chOff x="2789712" y="3039762"/>
              <a:chExt cx="1992353" cy="136846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BE3F17-C67E-5A46-996C-67EF743EC561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97922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sz="1400" dirty="0" err="1">
                    <a:solidFill>
                      <a:schemeClr val="tx1"/>
                    </a:solidFill>
                  </a:rPr>
                  <a:t>cr</a:t>
                </a:r>
                <a:r>
                  <a:rPr lang="en-US" altLang="zh-CN" sz="1400" dirty="0" err="1">
                    <a:solidFill>
                      <a:schemeClr val="tx1"/>
                    </a:solidFill>
                  </a:rPr>
                  <a:t>eateTime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 err="1">
                    <a:solidFill>
                      <a:schemeClr val="tx1"/>
                    </a:solidFill>
                  </a:rPr>
                  <a:t>DateTime</a:t>
                </a:r>
                <a:endParaRPr lang="en-US" altLang="zh-CN" sz="1400" dirty="0">
                  <a:solidFill>
                    <a:schemeClr val="tx1"/>
                  </a:solidFill>
                </a:endParaRP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Boolean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t</a:t>
                </a:r>
                <a:r>
                  <a:rPr lang="en-US" sz="1400" dirty="0">
                    <a:solidFill>
                      <a:schemeClr val="tx1"/>
                    </a:solidFill>
                  </a:rPr>
                  <a:t>ype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BA5DA0-5EF3-9D45-88BA-BC5BA7F3F9AB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Account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4721F6-4CCA-B845-98BD-A2446B6BCB2F}"/>
                </a:ext>
              </a:extLst>
            </p:cNvPr>
            <p:cNvGrpSpPr/>
            <p:nvPr/>
          </p:nvGrpSpPr>
          <p:grpSpPr>
            <a:xfrm>
              <a:off x="8543646" y="2242238"/>
              <a:ext cx="1992353" cy="1186761"/>
              <a:chOff x="2789712" y="3039762"/>
              <a:chExt cx="1992353" cy="118676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52B3EB0-AC2E-194C-BAD9-80998F2EEF5B}"/>
                  </a:ext>
                </a:extLst>
              </p:cNvPr>
              <p:cNvSpPr/>
              <p:nvPr/>
            </p:nvSpPr>
            <p:spPr>
              <a:xfrm>
                <a:off x="2789712" y="3429000"/>
                <a:ext cx="1992353" cy="797523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name: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String</a:t>
                </a: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isBlocked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Boolean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1970A5-AC37-D44A-B690-5440CAAE349C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Medium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C53489C-1AD3-3D4B-A2C9-49880F18F572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>
            <a:xfrm>
              <a:off x="3986477" y="1615706"/>
              <a:ext cx="1243159" cy="819012"/>
            </a:xfrm>
            <a:prstGeom prst="bentConnector3">
              <a:avLst>
                <a:gd name="adj1" fmla="val 50000"/>
              </a:avLst>
            </a:prstGeom>
            <a:ln w="19050" cmpd="sng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F0060C30-3B44-A64C-A10B-696846E9D2CF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3986477" y="2800838"/>
              <a:ext cx="1246214" cy="98454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2BF143A-D663-5649-905F-27A0CFCDFF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86" y="2273036"/>
              <a:ext cx="0" cy="1318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453767E1-1D3F-0948-959E-087EE3A13395}"/>
                </a:ext>
              </a:extLst>
            </p:cNvPr>
            <p:cNvCxnSpPr>
              <a:cxnSpLocks/>
              <a:stCxn id="22" idx="1"/>
              <a:endCxn id="16" idx="3"/>
            </p:cNvCxnSpPr>
            <p:nvPr/>
          </p:nvCxnSpPr>
          <p:spPr>
            <a:xfrm rot="10800000">
              <a:off x="7221990" y="2434719"/>
              <a:ext cx="1321657" cy="1109"/>
            </a:xfrm>
            <a:prstGeom prst="bentConnector3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A3ECDA-6BF6-B345-A195-B9F88BE95D7D}"/>
                </a:ext>
              </a:extLst>
            </p:cNvPr>
            <p:cNvSpPr txBox="1"/>
            <p:nvPr/>
          </p:nvSpPr>
          <p:spPr>
            <a:xfrm>
              <a:off x="4115781" y="1301842"/>
              <a:ext cx="501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  <a:endParaRPr lang="en-CN" sz="16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25C393-5F86-E14C-A0C3-D733E9944141}"/>
                </a:ext>
              </a:extLst>
            </p:cNvPr>
            <p:cNvSpPr txBox="1"/>
            <p:nvPr/>
          </p:nvSpPr>
          <p:spPr>
            <a:xfrm>
              <a:off x="7674753" y="2085181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signIn</a:t>
              </a:r>
              <a:endParaRPr lang="en-CN" sz="1400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C3169A4-7F78-7047-8AB5-805903530A72}"/>
                </a:ext>
              </a:extLst>
            </p:cNvPr>
            <p:cNvGrpSpPr/>
            <p:nvPr/>
          </p:nvGrpSpPr>
          <p:grpSpPr>
            <a:xfrm>
              <a:off x="5229585" y="4287884"/>
              <a:ext cx="1992353" cy="1168701"/>
              <a:chOff x="2789712" y="3039762"/>
              <a:chExt cx="1992353" cy="116870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6FE0172-04DB-A048-897E-4364608B5FEF}"/>
                  </a:ext>
                </a:extLst>
              </p:cNvPr>
              <p:cNvSpPr/>
              <p:nvPr/>
            </p:nvSpPr>
            <p:spPr>
              <a:xfrm>
                <a:off x="2789712" y="3429001"/>
                <a:ext cx="1992353" cy="779462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</a:rPr>
                  <a:t>id: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ID</a:t>
                </a:r>
              </a:p>
              <a:p>
                <a:r>
                  <a:rPr lang="en-US" altLang="zh-CN" sz="1400" dirty="0" err="1">
                    <a:solidFill>
                      <a:schemeClr val="tx1"/>
                    </a:solidFill>
                  </a:rPr>
                  <a:t>loanAmount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:</a:t>
                </a:r>
                <a:r>
                  <a:rPr lang="zh-CN" alt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400" dirty="0">
                    <a:solidFill>
                      <a:schemeClr val="tx1"/>
                    </a:solidFill>
                  </a:rPr>
                  <a:t>Long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</a:rPr>
                  <a:t>balance: Long</a:t>
                </a:r>
                <a:endParaRPr lang="en-CN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05CEC5-21B7-E247-ABBB-187667AB24B0}"/>
                  </a:ext>
                </a:extLst>
              </p:cNvPr>
              <p:cNvSpPr/>
              <p:nvPr/>
            </p:nvSpPr>
            <p:spPr>
              <a:xfrm>
                <a:off x="2789712" y="3039762"/>
                <a:ext cx="1992353" cy="3871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Loan</a:t>
                </a:r>
                <a:endParaRPr lang="en-CN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74FC05B2-4F88-CF40-A026-5D85FBAE7154}"/>
                </a:ext>
              </a:extLst>
            </p:cNvPr>
            <p:cNvCxnSpPr>
              <a:cxnSpLocks/>
              <a:stCxn id="10" idx="1"/>
              <a:endCxn id="40" idx="2"/>
            </p:cNvCxnSpPr>
            <p:nvPr/>
          </p:nvCxnSpPr>
          <p:spPr>
            <a:xfrm rot="10800000" flipH="1" flipV="1">
              <a:off x="1994124" y="1615705"/>
              <a:ext cx="4231638" cy="3840879"/>
            </a:xfrm>
            <a:prstGeom prst="bentConnector4">
              <a:avLst>
                <a:gd name="adj1" fmla="val -25367"/>
                <a:gd name="adj2" fmla="val 103105"/>
              </a:avLst>
            </a:prstGeom>
            <a:ln w="19050" cmpd="sng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F5B260C3-7950-594D-8D14-C510864E4AB4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rot="10800000" flipH="1" flipV="1">
              <a:off x="1994123" y="3785381"/>
              <a:ext cx="3192867" cy="1579920"/>
            </a:xfrm>
            <a:prstGeom prst="bentConnector3">
              <a:avLst>
                <a:gd name="adj1" fmla="val -1400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8C8704E-CA02-884E-BA14-758B87C6E88A}"/>
                </a:ext>
              </a:extLst>
            </p:cNvPr>
            <p:cNvSpPr txBox="1"/>
            <p:nvPr/>
          </p:nvSpPr>
          <p:spPr>
            <a:xfrm>
              <a:off x="908818" y="314868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71AF359-1E07-7849-8B93-91F36663E6A9}"/>
                </a:ext>
              </a:extLst>
            </p:cNvPr>
            <p:cNvSpPr txBox="1"/>
            <p:nvPr/>
          </p:nvSpPr>
          <p:spPr>
            <a:xfrm>
              <a:off x="1569290" y="5018662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apply</a:t>
              </a:r>
              <a:endParaRPr lang="en-CN" sz="16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F26B6A-F6DC-614D-B833-5D80CBB5E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5349" y="3609590"/>
              <a:ext cx="0" cy="67829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9EEFE6B-5C72-DB4E-8259-8211ECB467CF}"/>
                </a:ext>
              </a:extLst>
            </p:cNvPr>
            <p:cNvSpPr txBox="1"/>
            <p:nvPr/>
          </p:nvSpPr>
          <p:spPr>
            <a:xfrm>
              <a:off x="6485349" y="3902224"/>
              <a:ext cx="7569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deposit</a:t>
              </a:r>
              <a:endParaRPr lang="en-CN" sz="1600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13F2F9-C170-D040-B35D-1A63345D4603}"/>
                </a:ext>
              </a:extLst>
            </p:cNvPr>
            <p:cNvSpPr txBox="1"/>
            <p:nvPr/>
          </p:nvSpPr>
          <p:spPr>
            <a:xfrm>
              <a:off x="2191275" y="2718052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invest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8DEA75-B1DE-EB46-BCC7-AAE8B7FAA619}"/>
                </a:ext>
              </a:extLst>
            </p:cNvPr>
            <p:cNvCxnSpPr>
              <a:cxnSpLocks/>
            </p:cNvCxnSpPr>
            <p:nvPr/>
          </p:nvCxnSpPr>
          <p:spPr>
            <a:xfrm>
              <a:off x="5882073" y="3655239"/>
              <a:ext cx="0" cy="63264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2F5F5-5C98-B849-9DF3-987212DFF39F}"/>
                </a:ext>
              </a:extLst>
            </p:cNvPr>
            <p:cNvSpPr txBox="1"/>
            <p:nvPr/>
          </p:nvSpPr>
          <p:spPr>
            <a:xfrm>
              <a:off x="5187043" y="3902224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repay</a:t>
              </a:r>
              <a:endParaRPr lang="en-CN" sz="1600" dirty="0"/>
            </a:p>
          </p:txBody>
        </p:sp>
        <p:cxnSp>
          <p:nvCxnSpPr>
            <p:cNvPr id="72" name="Elbow Connector 71">
              <a:extLst>
                <a:ext uri="{FF2B5EF4-FFF2-40B4-BE49-F238E27FC236}">
                  <a16:creationId xmlns:a16="http://schemas.microsoft.com/office/drawing/2014/main" id="{74B38473-F5BB-A541-B981-B449B3E995BD}"/>
                </a:ext>
              </a:extLst>
            </p:cNvPr>
            <p:cNvCxnSpPr>
              <a:cxnSpLocks/>
              <a:stCxn id="16" idx="0"/>
              <a:endCxn id="15" idx="1"/>
            </p:cNvCxnSpPr>
            <p:nvPr/>
          </p:nvCxnSpPr>
          <p:spPr>
            <a:xfrm rot="16200000" flipH="1" flipV="1">
              <a:off x="5288300" y="2182465"/>
              <a:ext cx="878850" cy="996177"/>
            </a:xfrm>
            <a:prstGeom prst="bentConnector4">
              <a:avLst>
                <a:gd name="adj1" fmla="val -26011"/>
                <a:gd name="adj2" fmla="val 122948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1CAAE9E-A59E-664E-94E7-3D704DA97893}"/>
                </a:ext>
              </a:extLst>
            </p:cNvPr>
            <p:cNvSpPr txBox="1"/>
            <p:nvPr/>
          </p:nvSpPr>
          <p:spPr>
            <a:xfrm>
              <a:off x="5134678" y="1701083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transfer</a:t>
              </a:r>
            </a:p>
          </p:txBody>
        </p: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2086D1A1-A7E6-0345-B71E-3A5D302299E3}"/>
                </a:ext>
              </a:extLst>
            </p:cNvPr>
            <p:cNvCxnSpPr>
              <a:cxnSpLocks/>
              <a:stCxn id="12" idx="2"/>
              <a:endCxn id="12" idx="3"/>
            </p:cNvCxnSpPr>
            <p:nvPr/>
          </p:nvCxnSpPr>
          <p:spPr>
            <a:xfrm rot="5400000" flipH="1" flipV="1">
              <a:off x="3362789" y="3859742"/>
              <a:ext cx="251199" cy="996176"/>
            </a:xfrm>
            <a:prstGeom prst="bentConnector4">
              <a:avLst>
                <a:gd name="adj1" fmla="val -178052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452D27F-A347-1C4F-8C70-F9C153F3AC33}"/>
                </a:ext>
              </a:extLst>
            </p:cNvPr>
            <p:cNvSpPr txBox="1"/>
            <p:nvPr/>
          </p:nvSpPr>
          <p:spPr>
            <a:xfrm>
              <a:off x="3310709" y="4580739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invest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7820A9B-EC1A-9248-9F80-A0E3332531E2}"/>
                </a:ext>
              </a:extLst>
            </p:cNvPr>
            <p:cNvSpPr txBox="1"/>
            <p:nvPr/>
          </p:nvSpPr>
          <p:spPr>
            <a:xfrm>
              <a:off x="4110907" y="3456466"/>
              <a:ext cx="5116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own</a:t>
              </a:r>
            </a:p>
          </p:txBody>
        </p: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5CAC3A81-516B-0145-A74C-03FB356B7B2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16200000" flipH="1">
              <a:off x="6414246" y="2312235"/>
              <a:ext cx="878849" cy="736638"/>
            </a:xfrm>
            <a:prstGeom prst="bentConnector4">
              <a:avLst>
                <a:gd name="adj1" fmla="val -26725"/>
                <a:gd name="adj2" fmla="val 149841"/>
              </a:avLst>
            </a:prstGeom>
            <a:ln w="19050">
              <a:solidFill>
                <a:schemeClr val="tx1"/>
              </a:solidFill>
              <a:prstDash val="sysDash"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685707C-7FDD-7246-A062-F467B29818B5}"/>
                </a:ext>
              </a:extLst>
            </p:cNvPr>
            <p:cNvSpPr txBox="1"/>
            <p:nvPr/>
          </p:nvSpPr>
          <p:spPr>
            <a:xfrm>
              <a:off x="6564425" y="1701083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withdraw</a:t>
              </a:r>
              <a:endParaRPr lang="en-CN" sz="1600" dirty="0"/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8A1833F8-AC05-ED49-9288-0C166521A90C}"/>
                </a:ext>
              </a:extLst>
            </p:cNvPr>
            <p:cNvCxnSpPr>
              <a:cxnSpLocks/>
              <a:stCxn id="9" idx="2"/>
              <a:endCxn id="9" idx="3"/>
            </p:cNvCxnSpPr>
            <p:nvPr/>
          </p:nvCxnSpPr>
          <p:spPr>
            <a:xfrm rot="5400000" flipH="1" flipV="1">
              <a:off x="3372969" y="1659528"/>
              <a:ext cx="230840" cy="996176"/>
            </a:xfrm>
            <a:prstGeom prst="bentConnector4">
              <a:avLst>
                <a:gd name="adj1" fmla="val -99030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70D96A3-EE2B-9942-B62D-1CE0187BD9BC}"/>
                </a:ext>
              </a:extLst>
            </p:cNvPr>
            <p:cNvSpPr txBox="1"/>
            <p:nvPr/>
          </p:nvSpPr>
          <p:spPr>
            <a:xfrm>
              <a:off x="3149973" y="2524463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guarantee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58166EF-21EE-6F41-B5AD-A3BADF4737C0}"/>
                </a:ext>
              </a:extLst>
            </p:cNvPr>
            <p:cNvCxnSpPr>
              <a:cxnSpLocks/>
            </p:cNvCxnSpPr>
            <p:nvPr/>
          </p:nvCxnSpPr>
          <p:spPr>
            <a:xfrm>
              <a:off x="2206519" y="2273036"/>
              <a:ext cx="0" cy="1318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9034C5-F280-4B4F-89CF-2453BB2D3375}"/>
                </a:ext>
              </a:extLst>
            </p:cNvPr>
            <p:cNvSpPr/>
            <p:nvPr/>
          </p:nvSpPr>
          <p:spPr>
            <a:xfrm>
              <a:off x="1282153" y="2724811"/>
              <a:ext cx="82985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 err="1"/>
                <a:t>workIn</a:t>
              </a:r>
              <a:endParaRPr lang="en-CN" sz="1400" dirty="0"/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CB1E5DDC-7474-DEA2-7987-595836A33EC7}"/>
                </a:ext>
              </a:extLst>
            </p:cNvPr>
            <p:cNvCxnSpPr>
              <a:cxnSpLocks/>
              <a:stCxn id="12" idx="2"/>
              <a:endCxn id="12" idx="1"/>
            </p:cNvCxnSpPr>
            <p:nvPr/>
          </p:nvCxnSpPr>
          <p:spPr>
            <a:xfrm rot="5400000" flipH="1">
              <a:off x="2366613" y="3859742"/>
              <a:ext cx="251199" cy="996177"/>
            </a:xfrm>
            <a:prstGeom prst="bentConnector4">
              <a:avLst>
                <a:gd name="adj1" fmla="val -178051"/>
                <a:gd name="adj2" fmla="val 122948"/>
              </a:avLst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327D31E-708B-798A-94E9-45783F69B85F}"/>
                </a:ext>
              </a:extLst>
            </p:cNvPr>
            <p:cNvSpPr txBox="1"/>
            <p:nvPr/>
          </p:nvSpPr>
          <p:spPr>
            <a:xfrm>
              <a:off x="1870815" y="4580740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guarantee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97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34922</TotalTime>
  <Words>61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Calibri</vt:lpstr>
      <vt:lpstr>Office 主题​​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855</cp:revision>
  <cp:lastPrinted>2021-05-18T09:36:44Z</cp:lastPrinted>
  <dcterms:created xsi:type="dcterms:W3CDTF">2020-11-03T03:20:46Z</dcterms:created>
  <dcterms:modified xsi:type="dcterms:W3CDTF">2022-09-27T06:13:18Z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