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0" r:id="rId13"/>
    <p:sldId id="415" r:id="rId14"/>
    <p:sldId id="42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0"/>
            <p14:sldId id="415"/>
            <p14:sldId id="4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92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05A7A4-D140-2B27-C3DA-7B8FA4B497A9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endParaRPr kumimoji="1" lang="en-US" altLang="zh-CN" sz="16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pid1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pid2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08BD0EB-2B1C-D349-A941-9B6FF8590F88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21735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5B16CF-8B05-5F9D-53D3-76B5B28F6578}"/>
              </a:ext>
            </a:extLst>
          </p:cNvPr>
          <p:cNvGrpSpPr/>
          <p:nvPr/>
        </p:nvGrpSpPr>
        <p:grpSpPr>
          <a:xfrm>
            <a:off x="4920193" y="2403484"/>
            <a:ext cx="1945267" cy="2051032"/>
            <a:chOff x="4930826" y="3356634"/>
            <a:chExt cx="1945267" cy="20510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BE3F17-C67E-5A46-996C-67EF743EC561}"/>
                </a:ext>
              </a:extLst>
            </p:cNvPr>
            <p:cNvSpPr/>
            <p:nvPr/>
          </p:nvSpPr>
          <p:spPr>
            <a:xfrm>
              <a:off x="5040745" y="4928194"/>
              <a:ext cx="1618476" cy="47947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id:</a:t>
              </a:r>
              <a:r>
                <a:rPr lang="zh-CN" altLang="en-US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</a:rPr>
                <a:t>${id}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BA5DA0-5EF3-9D45-88BA-BC5BA7F3F9AB}"/>
                </a:ext>
              </a:extLst>
            </p:cNvPr>
            <p:cNvSpPr/>
            <p:nvPr/>
          </p:nvSpPr>
          <p:spPr>
            <a:xfrm>
              <a:off x="5050039" y="335663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239973" y="498793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105A7A4-D140-2B27-C3DA-7B8FA4B497A9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accountDstId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accountSrcId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accountDstId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accountSrcId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B181343-37A4-8342-B983-6E5913EF0187}"/>
              </a:ext>
            </a:extLst>
          </p:cNvPr>
          <p:cNvGrpSpPr/>
          <p:nvPr/>
        </p:nvGrpSpPr>
        <p:grpSpPr>
          <a:xfrm>
            <a:off x="1981200" y="2247425"/>
            <a:ext cx="8472601" cy="1521012"/>
            <a:chOff x="1981200" y="2247425"/>
            <a:chExt cx="8472601" cy="1521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2364297"/>
              <a:ext cx="2977350" cy="1064696"/>
              <a:chOff x="1488974" y="3906297"/>
              <a:chExt cx="1803118" cy="73466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1" y="2364300"/>
              <a:ext cx="2977350" cy="1404137"/>
              <a:chOff x="9132407" y="3125108"/>
              <a:chExt cx="2302185" cy="968889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2676138"/>
              <a:ext cx="2517901" cy="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24742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2766302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34918</TotalTime>
  <Words>203</Words>
  <Application>Microsoft Macintosh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863</cp:revision>
  <cp:lastPrinted>2021-05-18T09:36:44Z</cp:lastPrinted>
  <dcterms:created xsi:type="dcterms:W3CDTF">2020-11-03T03:20:46Z</dcterms:created>
  <dcterms:modified xsi:type="dcterms:W3CDTF">2022-09-27T07:24:43Z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