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74" r:id="rId2"/>
    <p:sldId id="375" r:id="rId3"/>
    <p:sldId id="416" r:id="rId4"/>
    <p:sldId id="371" r:id="rId5"/>
    <p:sldId id="389" r:id="rId6"/>
    <p:sldId id="390" r:id="rId7"/>
    <p:sldId id="392" r:id="rId8"/>
    <p:sldId id="393" r:id="rId9"/>
    <p:sldId id="396" r:id="rId10"/>
    <p:sldId id="397" r:id="rId11"/>
    <p:sldId id="399" r:id="rId12"/>
    <p:sldId id="401" r:id="rId13"/>
    <p:sldId id="415" r:id="rId14"/>
    <p:sldId id="417" r:id="rId15"/>
    <p:sldId id="395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1" autoAdjust="0"/>
    <p:restoredTop sz="96006"/>
  </p:normalViewPr>
  <p:slideViewPr>
    <p:cSldViewPr snapToGrid="0">
      <p:cViewPr varScale="1">
        <p:scale>
          <a:sx n="141" d="100"/>
          <a:sy n="141" d="100"/>
        </p:scale>
        <p:origin x="224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D4BD24-A097-4F9D-85E9-6A2A24CA2D98}" type="datetimeFigureOut">
              <a:rPr lang="zh-CN" altLang="en-US" smtClean="0"/>
              <a:t>2023/2/23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92EE1-EB42-416D-BE21-6D6219010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082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908105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05088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88526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68014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27098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122155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7388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758752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7792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29949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64767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68480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9EF7B857-ED29-AFBC-E4EA-5F464A103AF8}"/>
              </a:ext>
            </a:extLst>
          </p:cNvPr>
          <p:cNvGrpSpPr/>
          <p:nvPr/>
        </p:nvGrpSpPr>
        <p:grpSpPr>
          <a:xfrm>
            <a:off x="1814507" y="608473"/>
            <a:ext cx="8562985" cy="5502612"/>
            <a:chOff x="1814507" y="608473"/>
            <a:chExt cx="8562985" cy="5502612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7BD87ED3-36EC-9647-9846-B9494C64D391}"/>
                </a:ext>
              </a:extLst>
            </p:cNvPr>
            <p:cNvSpPr txBox="1"/>
            <p:nvPr/>
          </p:nvSpPr>
          <p:spPr>
            <a:xfrm>
              <a:off x="6315061" y="608473"/>
              <a:ext cx="23217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signIn</a:t>
              </a:r>
              <a:endPara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0C070550-81EF-2745-A5EA-019C75F6F423}"/>
                </a:ext>
              </a:extLst>
            </p:cNvPr>
            <p:cNvSpPr txBox="1"/>
            <p:nvPr/>
          </p:nvSpPr>
          <p:spPr>
            <a:xfrm>
              <a:off x="1819656" y="1620185"/>
              <a:ext cx="24202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*</a:t>
              </a:r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..3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95C53FD7-0C8A-F142-B1DE-2FC79CF3A4AF}"/>
                </a:ext>
              </a:extLst>
            </p:cNvPr>
            <p:cNvSpPr/>
            <p:nvPr/>
          </p:nvSpPr>
          <p:spPr>
            <a:xfrm>
              <a:off x="5765493" y="1484651"/>
              <a:ext cx="1865172" cy="39485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other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" name="直线箭头连接符 5" descr="jytjh">
              <a:extLst>
                <a:ext uri="{FF2B5EF4-FFF2-40B4-BE49-F238E27FC236}">
                  <a16:creationId xmlns:a16="http://schemas.microsoft.com/office/drawing/2014/main" id="{486AC079-4C75-A04A-B1D5-D8C4C703B420}"/>
                </a:ext>
              </a:extLst>
            </p:cNvPr>
            <p:cNvCxnSpPr>
              <a:cxnSpLocks/>
              <a:stCxn id="11" idx="3"/>
              <a:endCxn id="5" idx="1"/>
            </p:cNvCxnSpPr>
            <p:nvPr/>
          </p:nvCxnSpPr>
          <p:spPr>
            <a:xfrm flipV="1">
              <a:off x="3468866" y="1682077"/>
              <a:ext cx="2296627" cy="122571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线箭头连接符 7" descr="jytjh">
              <a:extLst>
                <a:ext uri="{FF2B5EF4-FFF2-40B4-BE49-F238E27FC236}">
                  <a16:creationId xmlns:a16="http://schemas.microsoft.com/office/drawing/2014/main" id="{714BCD85-685B-1040-9D68-010210F3ECF7}"/>
                </a:ext>
              </a:extLst>
            </p:cNvPr>
            <p:cNvCxnSpPr>
              <a:cxnSpLocks/>
              <a:stCxn id="10" idx="1"/>
              <a:endCxn id="5" idx="3"/>
            </p:cNvCxnSpPr>
            <p:nvPr/>
          </p:nvCxnSpPr>
          <p:spPr>
            <a:xfrm flipH="1">
              <a:off x="7630665" y="1682077"/>
              <a:ext cx="59596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25CC109-EC9A-7649-93C4-1BFF852F00EE}"/>
                </a:ext>
              </a:extLst>
            </p:cNvPr>
            <p:cNvSpPr/>
            <p:nvPr/>
          </p:nvSpPr>
          <p:spPr>
            <a:xfrm>
              <a:off x="7936523" y="1316631"/>
              <a:ext cx="2440969" cy="479445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lg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kumimoji="1" lang="en-US" altLang="zh-CN" sz="12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</a:p>
            <a:p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medium.type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,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medium.id</a:t>
              </a:r>
              <a:endPara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21" name="矩形 4">
              <a:extLst>
                <a:ext uri="{FF2B5EF4-FFF2-40B4-BE49-F238E27FC236}">
                  <a16:creationId xmlns:a16="http://schemas.microsoft.com/office/drawing/2014/main" id="{C23D7206-DC6D-C461-94A3-2B17750C172F}"/>
                </a:ext>
              </a:extLst>
            </p:cNvPr>
            <p:cNvSpPr/>
            <p:nvPr/>
          </p:nvSpPr>
          <p:spPr>
            <a:xfrm>
              <a:off x="5765493" y="2526308"/>
              <a:ext cx="1865172" cy="39485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other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5" name="直线箭头连接符 5" descr="jytjh">
              <a:extLst>
                <a:ext uri="{FF2B5EF4-FFF2-40B4-BE49-F238E27FC236}">
                  <a16:creationId xmlns:a16="http://schemas.microsoft.com/office/drawing/2014/main" id="{FAAC16AD-07E6-FE6E-79E5-1E1D9822E447}"/>
                </a:ext>
              </a:extLst>
            </p:cNvPr>
            <p:cNvCxnSpPr>
              <a:cxnSpLocks/>
              <a:stCxn id="11" idx="3"/>
              <a:endCxn id="21" idx="1"/>
            </p:cNvCxnSpPr>
            <p:nvPr/>
          </p:nvCxnSpPr>
          <p:spPr>
            <a:xfrm flipV="1">
              <a:off x="3468866" y="2723734"/>
              <a:ext cx="2296627" cy="18405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矩形 4">
              <a:extLst>
                <a:ext uri="{FF2B5EF4-FFF2-40B4-BE49-F238E27FC236}">
                  <a16:creationId xmlns:a16="http://schemas.microsoft.com/office/drawing/2014/main" id="{180FA1C2-C28D-24A0-2715-94860A81388F}"/>
                </a:ext>
              </a:extLst>
            </p:cNvPr>
            <p:cNvSpPr/>
            <p:nvPr/>
          </p:nvSpPr>
          <p:spPr>
            <a:xfrm>
              <a:off x="5765493" y="4614880"/>
              <a:ext cx="1865172" cy="39485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other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5" name="直线箭头连接符 5" descr="jytjh">
              <a:extLst>
                <a:ext uri="{FF2B5EF4-FFF2-40B4-BE49-F238E27FC236}">
                  <a16:creationId xmlns:a16="http://schemas.microsoft.com/office/drawing/2014/main" id="{0046535A-CF85-4953-1290-6E9A255DBF61}"/>
                </a:ext>
              </a:extLst>
            </p:cNvPr>
            <p:cNvCxnSpPr>
              <a:cxnSpLocks/>
              <a:stCxn id="11" idx="3"/>
              <a:endCxn id="29" idx="1"/>
            </p:cNvCxnSpPr>
            <p:nvPr/>
          </p:nvCxnSpPr>
          <p:spPr>
            <a:xfrm>
              <a:off x="3468866" y="2907790"/>
              <a:ext cx="2296627" cy="190451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12">
              <a:extLst>
                <a:ext uri="{FF2B5EF4-FFF2-40B4-BE49-F238E27FC236}">
                  <a16:creationId xmlns:a16="http://schemas.microsoft.com/office/drawing/2014/main" id="{13CFC30A-9B14-12FA-532F-D51FC71E4CED}"/>
                </a:ext>
              </a:extLst>
            </p:cNvPr>
            <p:cNvSpPr txBox="1"/>
            <p:nvPr/>
          </p:nvSpPr>
          <p:spPr>
            <a:xfrm>
              <a:off x="5765492" y="3567965"/>
              <a:ext cx="18651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0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…</a:t>
              </a:r>
              <a:endParaRPr kumimoji="1" lang="en-US" altLang="zh-CN" sz="20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39" name="直线箭头连接符 5" descr="jytjh">
              <a:extLst>
                <a:ext uri="{FF2B5EF4-FFF2-40B4-BE49-F238E27FC236}">
                  <a16:creationId xmlns:a16="http://schemas.microsoft.com/office/drawing/2014/main" id="{BB609E75-A6DA-77F3-4924-5B376B88C063}"/>
                </a:ext>
              </a:extLst>
            </p:cNvPr>
            <p:cNvCxnSpPr>
              <a:cxnSpLocks/>
              <a:stCxn id="11" idx="3"/>
              <a:endCxn id="38" idx="1"/>
            </p:cNvCxnSpPr>
            <p:nvPr/>
          </p:nvCxnSpPr>
          <p:spPr>
            <a:xfrm>
              <a:off x="3468866" y="2907790"/>
              <a:ext cx="2296626" cy="86023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319FBE0C-DED4-FE40-2A1A-B7D26CC9D9DA}"/>
                </a:ext>
              </a:extLst>
            </p:cNvPr>
            <p:cNvGrpSpPr/>
            <p:nvPr/>
          </p:nvGrpSpPr>
          <p:grpSpPr>
            <a:xfrm>
              <a:off x="1814507" y="2710364"/>
              <a:ext cx="1654359" cy="789704"/>
              <a:chOff x="987328" y="2902427"/>
              <a:chExt cx="1654359" cy="789704"/>
            </a:xfrm>
          </p:grpSpPr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6E897511-B61B-2B48-8F2E-6BEB89BF6B59}"/>
                  </a:ext>
                </a:extLst>
              </p:cNvPr>
              <p:cNvSpPr/>
              <p:nvPr/>
            </p:nvSpPr>
            <p:spPr>
              <a:xfrm>
                <a:off x="987328" y="2902427"/>
                <a:ext cx="1654359" cy="394852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>
                    <a:solidFill>
                      <a:sysClr val="windowText" lastClr="000000"/>
                    </a:solidFill>
                  </a:rPr>
                  <a:t>account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FCC77EE0-06A3-974B-995B-A18597BE8CA8}"/>
                  </a:ext>
                </a:extLst>
              </p:cNvPr>
              <p:cNvSpPr/>
              <p:nvPr/>
            </p:nvSpPr>
            <p:spPr>
              <a:xfrm>
                <a:off x="987328" y="3297279"/>
                <a:ext cx="1654359" cy="39485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account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.id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${id}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ACD23BD-35D4-F5FA-965D-179EEBF8355F}"/>
                </a:ext>
              </a:extLst>
            </p:cNvPr>
            <p:cNvGrpSpPr/>
            <p:nvPr/>
          </p:nvGrpSpPr>
          <p:grpSpPr>
            <a:xfrm>
              <a:off x="8226629" y="1484651"/>
              <a:ext cx="1969609" cy="789704"/>
              <a:chOff x="8972091" y="3120769"/>
              <a:chExt cx="1969609" cy="789704"/>
            </a:xfrm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71B50ED6-58B5-524F-81D9-6C86F8294A34}"/>
                  </a:ext>
                </a:extLst>
              </p:cNvPr>
              <p:cNvSpPr/>
              <p:nvPr/>
            </p:nvSpPr>
            <p:spPr>
              <a:xfrm>
                <a:off x="8972092" y="3120769"/>
                <a:ext cx="1969608" cy="394852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>
                    <a:solidFill>
                      <a:sysClr val="windowText" lastClr="000000"/>
                    </a:solidFill>
                  </a:rPr>
                  <a:t>medium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Medium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987DB192-2089-434A-9AF8-7E48F63B7A53}"/>
                  </a:ext>
                </a:extLst>
              </p:cNvPr>
              <p:cNvSpPr/>
              <p:nvPr/>
            </p:nvSpPr>
            <p:spPr>
              <a:xfrm>
                <a:off x="8972091" y="3515621"/>
                <a:ext cx="1969608" cy="39485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</a:rPr>
                  <a:t>medium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.isBlocked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True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CEFC8031-B244-3217-0AB1-7D0E41B3F8B0}"/>
                </a:ext>
              </a:extLst>
            </p:cNvPr>
            <p:cNvGrpSpPr/>
            <p:nvPr/>
          </p:nvGrpSpPr>
          <p:grpSpPr>
            <a:xfrm>
              <a:off x="8226629" y="2526308"/>
              <a:ext cx="1969609" cy="789704"/>
              <a:chOff x="8972091" y="3120769"/>
              <a:chExt cx="1969609" cy="789704"/>
            </a:xfrm>
          </p:grpSpPr>
          <p:sp>
            <p:nvSpPr>
              <p:cNvPr id="23" name="矩形 9">
                <a:extLst>
                  <a:ext uri="{FF2B5EF4-FFF2-40B4-BE49-F238E27FC236}">
                    <a16:creationId xmlns:a16="http://schemas.microsoft.com/office/drawing/2014/main" id="{06AE1470-806A-E97F-7F5D-EC4B097AFD95}"/>
                  </a:ext>
                </a:extLst>
              </p:cNvPr>
              <p:cNvSpPr/>
              <p:nvPr/>
            </p:nvSpPr>
            <p:spPr>
              <a:xfrm>
                <a:off x="8972092" y="3120769"/>
                <a:ext cx="1969608" cy="394852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>
                    <a:solidFill>
                      <a:sysClr val="windowText" lastClr="000000"/>
                    </a:solidFill>
                  </a:rPr>
                  <a:t>medium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Medium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" name="矩形 13">
                <a:extLst>
                  <a:ext uri="{FF2B5EF4-FFF2-40B4-BE49-F238E27FC236}">
                    <a16:creationId xmlns:a16="http://schemas.microsoft.com/office/drawing/2014/main" id="{BD524A92-E22B-D3D3-3DAD-B740943BDE87}"/>
                  </a:ext>
                </a:extLst>
              </p:cNvPr>
              <p:cNvSpPr/>
              <p:nvPr/>
            </p:nvSpPr>
            <p:spPr>
              <a:xfrm>
                <a:off x="8972091" y="3515621"/>
                <a:ext cx="1969608" cy="39485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</a:rPr>
                  <a:t>medium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.isBlocked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True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D4A34C9-1849-6728-D4DB-CE6206B25C1C}"/>
                </a:ext>
              </a:extLst>
            </p:cNvPr>
            <p:cNvGrpSpPr/>
            <p:nvPr/>
          </p:nvGrpSpPr>
          <p:grpSpPr>
            <a:xfrm>
              <a:off x="8226629" y="4614880"/>
              <a:ext cx="1969609" cy="789704"/>
              <a:chOff x="8972091" y="3120769"/>
              <a:chExt cx="1969609" cy="789704"/>
            </a:xfrm>
          </p:grpSpPr>
          <p:sp>
            <p:nvSpPr>
              <p:cNvPr id="43" name="矩形 9">
                <a:extLst>
                  <a:ext uri="{FF2B5EF4-FFF2-40B4-BE49-F238E27FC236}">
                    <a16:creationId xmlns:a16="http://schemas.microsoft.com/office/drawing/2014/main" id="{F7FDC6B7-A5EC-F8C6-C4CB-6EF83629F3B4}"/>
                  </a:ext>
                </a:extLst>
              </p:cNvPr>
              <p:cNvSpPr/>
              <p:nvPr/>
            </p:nvSpPr>
            <p:spPr>
              <a:xfrm>
                <a:off x="8972092" y="3120769"/>
                <a:ext cx="1969608" cy="394852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>
                    <a:solidFill>
                      <a:sysClr val="windowText" lastClr="000000"/>
                    </a:solidFill>
                  </a:rPr>
                  <a:t>medium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Medium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4" name="矩形 13">
                <a:extLst>
                  <a:ext uri="{FF2B5EF4-FFF2-40B4-BE49-F238E27FC236}">
                    <a16:creationId xmlns:a16="http://schemas.microsoft.com/office/drawing/2014/main" id="{8E1431ED-CBAE-173C-4E1C-C502B51A7ED9}"/>
                  </a:ext>
                </a:extLst>
              </p:cNvPr>
              <p:cNvSpPr/>
              <p:nvPr/>
            </p:nvSpPr>
            <p:spPr>
              <a:xfrm>
                <a:off x="8972091" y="3515621"/>
                <a:ext cx="1969608" cy="39485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</a:rPr>
                  <a:t>medium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.isBlocked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True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cxnSp>
          <p:nvCxnSpPr>
            <p:cNvPr id="45" name="直线箭头连接符 7" descr="jytjh">
              <a:extLst>
                <a:ext uri="{FF2B5EF4-FFF2-40B4-BE49-F238E27FC236}">
                  <a16:creationId xmlns:a16="http://schemas.microsoft.com/office/drawing/2014/main" id="{0812CFAB-1E70-9AEF-7AB1-47F4CB31903C}"/>
                </a:ext>
              </a:extLst>
            </p:cNvPr>
            <p:cNvCxnSpPr>
              <a:cxnSpLocks/>
              <a:stCxn id="23" idx="1"/>
              <a:endCxn id="21" idx="3"/>
            </p:cNvCxnSpPr>
            <p:nvPr/>
          </p:nvCxnSpPr>
          <p:spPr>
            <a:xfrm flipH="1">
              <a:off x="7630665" y="2723734"/>
              <a:ext cx="59596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线箭头连接符 7" descr="jytjh">
              <a:extLst>
                <a:ext uri="{FF2B5EF4-FFF2-40B4-BE49-F238E27FC236}">
                  <a16:creationId xmlns:a16="http://schemas.microsoft.com/office/drawing/2014/main" id="{F5C5289D-450A-29C3-F786-AAFA3604C395}"/>
                </a:ext>
              </a:extLst>
            </p:cNvPr>
            <p:cNvCxnSpPr>
              <a:cxnSpLocks/>
              <a:stCxn id="43" idx="1"/>
              <a:endCxn id="29" idx="3"/>
            </p:cNvCxnSpPr>
            <p:nvPr/>
          </p:nvCxnSpPr>
          <p:spPr>
            <a:xfrm flipH="1">
              <a:off x="7630665" y="4812306"/>
              <a:ext cx="59596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2">
              <a:extLst>
                <a:ext uri="{FF2B5EF4-FFF2-40B4-BE49-F238E27FC236}">
                  <a16:creationId xmlns:a16="http://schemas.microsoft.com/office/drawing/2014/main" id="{8E8A6D44-C164-CA15-88E0-446B3E5AA319}"/>
                </a:ext>
              </a:extLst>
            </p:cNvPr>
            <p:cNvSpPr txBox="1"/>
            <p:nvPr/>
          </p:nvSpPr>
          <p:spPr>
            <a:xfrm>
              <a:off x="4470572" y="2757742"/>
              <a:ext cx="647504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* </a:t>
              </a:r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..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3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3067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75A4D0A4-3053-89A2-4F5B-1A1E579E96A1}"/>
              </a:ext>
            </a:extLst>
          </p:cNvPr>
          <p:cNvGrpSpPr/>
          <p:nvPr/>
        </p:nvGrpSpPr>
        <p:grpSpPr>
          <a:xfrm>
            <a:off x="2367661" y="735903"/>
            <a:ext cx="7702460" cy="5386193"/>
            <a:chOff x="2355938" y="1014606"/>
            <a:chExt cx="7702460" cy="5386193"/>
          </a:xfrm>
        </p:grpSpPr>
        <p:sp>
          <p:nvSpPr>
            <p:cNvPr id="25" name="矩形 9">
              <a:extLst>
                <a:ext uri="{FF2B5EF4-FFF2-40B4-BE49-F238E27FC236}">
                  <a16:creationId xmlns:a16="http://schemas.microsoft.com/office/drawing/2014/main" id="{C7460A87-30CF-D546-B75B-5F5DBC80EC77}"/>
                </a:ext>
              </a:extLst>
            </p:cNvPr>
            <p:cNvSpPr/>
            <p:nvPr/>
          </p:nvSpPr>
          <p:spPr>
            <a:xfrm>
              <a:off x="2355938" y="2087497"/>
              <a:ext cx="2116478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p1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矩形 10">
              <a:extLst>
                <a:ext uri="{FF2B5EF4-FFF2-40B4-BE49-F238E27FC236}">
                  <a16:creationId xmlns:a16="http://schemas.microsoft.com/office/drawing/2014/main" id="{D6606C0A-E1D8-5248-9834-B2095296BE75}"/>
                </a:ext>
              </a:extLst>
            </p:cNvPr>
            <p:cNvSpPr/>
            <p:nvPr/>
          </p:nvSpPr>
          <p:spPr>
            <a:xfrm>
              <a:off x="2355938" y="2592645"/>
              <a:ext cx="2116477" cy="39220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p1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${id1}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34" name="直线箭头连接符 11" descr="jytjh">
              <a:extLst>
                <a:ext uri="{FF2B5EF4-FFF2-40B4-BE49-F238E27FC236}">
                  <a16:creationId xmlns:a16="http://schemas.microsoft.com/office/drawing/2014/main" id="{53AE606C-C9E8-DA4E-8CAD-6E5BBA75C692}"/>
                </a:ext>
              </a:extLst>
            </p:cNvPr>
            <p:cNvCxnSpPr>
              <a:cxnSpLocks/>
              <a:stCxn id="25" idx="3"/>
              <a:endCxn id="37" idx="1"/>
            </p:cNvCxnSpPr>
            <p:nvPr/>
          </p:nvCxnSpPr>
          <p:spPr>
            <a:xfrm flipV="1">
              <a:off x="4472416" y="2319715"/>
              <a:ext cx="3247169" cy="20356"/>
            </a:xfrm>
            <a:prstGeom prst="straightConnector1">
              <a:avLst/>
            </a:prstGeom>
            <a:ln w="25400">
              <a:solidFill>
                <a:srgbClr val="00B0F0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文本框 12">
              <a:extLst>
                <a:ext uri="{FF2B5EF4-FFF2-40B4-BE49-F238E27FC236}">
                  <a16:creationId xmlns:a16="http://schemas.microsoft.com/office/drawing/2014/main" id="{97E608C4-3721-A54C-8A0C-204C199603F3}"/>
                </a:ext>
              </a:extLst>
            </p:cNvPr>
            <p:cNvSpPr txBox="1"/>
            <p:nvPr/>
          </p:nvSpPr>
          <p:spPr>
            <a:xfrm>
              <a:off x="5269060" y="1519138"/>
              <a:ext cx="12446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endPara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37" name="矩形 14">
              <a:extLst>
                <a:ext uri="{FF2B5EF4-FFF2-40B4-BE49-F238E27FC236}">
                  <a16:creationId xmlns:a16="http://schemas.microsoft.com/office/drawing/2014/main" id="{35E7F655-5F5D-E548-9531-F54B2DE14ED9}"/>
                </a:ext>
              </a:extLst>
            </p:cNvPr>
            <p:cNvSpPr/>
            <p:nvPr/>
          </p:nvSpPr>
          <p:spPr>
            <a:xfrm>
              <a:off x="7719585" y="2067141"/>
              <a:ext cx="2116477" cy="505147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m: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" name="矩形 14">
              <a:extLst>
                <a:ext uri="{FF2B5EF4-FFF2-40B4-BE49-F238E27FC236}">
                  <a16:creationId xmlns:a16="http://schemas.microsoft.com/office/drawing/2014/main" id="{57CB4C56-C6D1-3646-BE42-AE944291077A}"/>
                </a:ext>
              </a:extLst>
            </p:cNvPr>
            <p:cNvSpPr/>
            <p:nvPr/>
          </p:nvSpPr>
          <p:spPr>
            <a:xfrm>
              <a:off x="7719585" y="2874773"/>
              <a:ext cx="2116477" cy="505147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矩形 14">
              <a:extLst>
                <a:ext uri="{FF2B5EF4-FFF2-40B4-BE49-F238E27FC236}">
                  <a16:creationId xmlns:a16="http://schemas.microsoft.com/office/drawing/2014/main" id="{03266A0F-85A4-4848-9930-5183DB1376C0}"/>
                </a:ext>
              </a:extLst>
            </p:cNvPr>
            <p:cNvSpPr/>
            <p:nvPr/>
          </p:nvSpPr>
          <p:spPr>
            <a:xfrm>
              <a:off x="7719585" y="3682405"/>
              <a:ext cx="2116477" cy="505147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0" name="矩形 14">
              <a:extLst>
                <a:ext uri="{FF2B5EF4-FFF2-40B4-BE49-F238E27FC236}">
                  <a16:creationId xmlns:a16="http://schemas.microsoft.com/office/drawing/2014/main" id="{776669A2-DF01-5D44-98F2-71A5996AD21C}"/>
                </a:ext>
              </a:extLst>
            </p:cNvPr>
            <p:cNvSpPr/>
            <p:nvPr/>
          </p:nvSpPr>
          <p:spPr>
            <a:xfrm>
              <a:off x="7719585" y="4490037"/>
              <a:ext cx="2116477" cy="505147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m: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4" name="直线箭头连接符 11" descr="jytjh">
              <a:extLst>
                <a:ext uri="{FF2B5EF4-FFF2-40B4-BE49-F238E27FC236}">
                  <a16:creationId xmlns:a16="http://schemas.microsoft.com/office/drawing/2014/main" id="{E54B3B7F-1A07-E946-9A57-A174B5BF79CC}"/>
                </a:ext>
              </a:extLst>
            </p:cNvPr>
            <p:cNvCxnSpPr>
              <a:cxnSpLocks/>
              <a:stCxn id="25" idx="3"/>
              <a:endCxn id="48" idx="1"/>
            </p:cNvCxnSpPr>
            <p:nvPr/>
          </p:nvCxnSpPr>
          <p:spPr>
            <a:xfrm>
              <a:off x="4472416" y="2340071"/>
              <a:ext cx="3247169" cy="787276"/>
            </a:xfrm>
            <a:prstGeom prst="straightConnector1">
              <a:avLst/>
            </a:prstGeom>
            <a:ln w="25400">
              <a:solidFill>
                <a:srgbClr val="00B0F0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线箭头连接符 11" descr="jytjh">
              <a:extLst>
                <a:ext uri="{FF2B5EF4-FFF2-40B4-BE49-F238E27FC236}">
                  <a16:creationId xmlns:a16="http://schemas.microsoft.com/office/drawing/2014/main" id="{9E646DE1-FB5E-AA4E-983D-5017D71E2F43}"/>
                </a:ext>
              </a:extLst>
            </p:cNvPr>
            <p:cNvCxnSpPr>
              <a:cxnSpLocks/>
              <a:stCxn id="25" idx="3"/>
              <a:endCxn id="49" idx="1"/>
            </p:cNvCxnSpPr>
            <p:nvPr/>
          </p:nvCxnSpPr>
          <p:spPr>
            <a:xfrm>
              <a:off x="4472416" y="2340071"/>
              <a:ext cx="3247169" cy="1594908"/>
            </a:xfrm>
            <a:prstGeom prst="straightConnector1">
              <a:avLst/>
            </a:prstGeom>
            <a:ln w="25400">
              <a:solidFill>
                <a:srgbClr val="00B0F0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线箭头连接符 11" descr="jytjh">
              <a:extLst>
                <a:ext uri="{FF2B5EF4-FFF2-40B4-BE49-F238E27FC236}">
                  <a16:creationId xmlns:a16="http://schemas.microsoft.com/office/drawing/2014/main" id="{82052E76-6372-C94F-A67E-97787A191F82}"/>
                </a:ext>
              </a:extLst>
            </p:cNvPr>
            <p:cNvCxnSpPr>
              <a:cxnSpLocks/>
              <a:stCxn id="25" idx="3"/>
              <a:endCxn id="50" idx="1"/>
            </p:cNvCxnSpPr>
            <p:nvPr/>
          </p:nvCxnSpPr>
          <p:spPr>
            <a:xfrm>
              <a:off x="4472416" y="2340071"/>
              <a:ext cx="3247169" cy="2402540"/>
            </a:xfrm>
            <a:prstGeom prst="straightConnector1">
              <a:avLst/>
            </a:prstGeom>
            <a:ln w="25400">
              <a:solidFill>
                <a:srgbClr val="00B0F0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矩形 9">
              <a:extLst>
                <a:ext uri="{FF2B5EF4-FFF2-40B4-BE49-F238E27FC236}">
                  <a16:creationId xmlns:a16="http://schemas.microsoft.com/office/drawing/2014/main" id="{79F1924C-EA34-184D-86B7-515B7B7DCD57}"/>
                </a:ext>
              </a:extLst>
            </p:cNvPr>
            <p:cNvSpPr/>
            <p:nvPr/>
          </p:nvSpPr>
          <p:spPr>
            <a:xfrm>
              <a:off x="2355938" y="3498802"/>
              <a:ext cx="2116478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p2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" name="矩形 10">
              <a:extLst>
                <a:ext uri="{FF2B5EF4-FFF2-40B4-BE49-F238E27FC236}">
                  <a16:creationId xmlns:a16="http://schemas.microsoft.com/office/drawing/2014/main" id="{78D946AF-0EE7-C54E-BB30-38F1960ED716}"/>
                </a:ext>
              </a:extLst>
            </p:cNvPr>
            <p:cNvSpPr/>
            <p:nvPr/>
          </p:nvSpPr>
          <p:spPr>
            <a:xfrm>
              <a:off x="2355938" y="4003950"/>
              <a:ext cx="2116477" cy="39220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p2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${id2}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28" name="直线箭头连接符 11" descr="jytjh">
              <a:extLst>
                <a:ext uri="{FF2B5EF4-FFF2-40B4-BE49-F238E27FC236}">
                  <a16:creationId xmlns:a16="http://schemas.microsoft.com/office/drawing/2014/main" id="{012F6D91-247D-1A4A-922F-0853E7F00CAE}"/>
                </a:ext>
              </a:extLst>
            </p:cNvPr>
            <p:cNvCxnSpPr>
              <a:cxnSpLocks/>
              <a:stCxn id="26" idx="3"/>
              <a:endCxn id="50" idx="1"/>
            </p:cNvCxnSpPr>
            <p:nvPr/>
          </p:nvCxnSpPr>
          <p:spPr>
            <a:xfrm>
              <a:off x="4472416" y="3751376"/>
              <a:ext cx="3247169" cy="991235"/>
            </a:xfrm>
            <a:prstGeom prst="straightConnector1">
              <a:avLst/>
            </a:prstGeom>
            <a:ln w="25400">
              <a:solidFill>
                <a:srgbClr val="FFC000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线箭头连接符 11" descr="jytjh">
              <a:extLst>
                <a:ext uri="{FF2B5EF4-FFF2-40B4-BE49-F238E27FC236}">
                  <a16:creationId xmlns:a16="http://schemas.microsoft.com/office/drawing/2014/main" id="{7634C593-AE2A-2943-BF29-BA3FB8407E02}"/>
                </a:ext>
              </a:extLst>
            </p:cNvPr>
            <p:cNvCxnSpPr>
              <a:cxnSpLocks/>
              <a:stCxn id="26" idx="3"/>
              <a:endCxn id="49" idx="1"/>
            </p:cNvCxnSpPr>
            <p:nvPr/>
          </p:nvCxnSpPr>
          <p:spPr>
            <a:xfrm>
              <a:off x="4472416" y="3751376"/>
              <a:ext cx="3247169" cy="183603"/>
            </a:xfrm>
            <a:prstGeom prst="straightConnector1">
              <a:avLst/>
            </a:prstGeom>
            <a:ln w="25400">
              <a:solidFill>
                <a:srgbClr val="FFC000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矩形 14">
              <a:extLst>
                <a:ext uri="{FF2B5EF4-FFF2-40B4-BE49-F238E27FC236}">
                  <a16:creationId xmlns:a16="http://schemas.microsoft.com/office/drawing/2014/main" id="{7EB022E3-A0BB-1A4D-9081-E5C339FB86D7}"/>
                </a:ext>
              </a:extLst>
            </p:cNvPr>
            <p:cNvSpPr/>
            <p:nvPr/>
          </p:nvSpPr>
          <p:spPr>
            <a:xfrm>
              <a:off x="7719585" y="5297671"/>
              <a:ext cx="2116477" cy="505147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m: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矩形 14">
              <a:extLst>
                <a:ext uri="{FF2B5EF4-FFF2-40B4-BE49-F238E27FC236}">
                  <a16:creationId xmlns:a16="http://schemas.microsoft.com/office/drawing/2014/main" id="{051970ED-1589-F341-A60D-8F6896F711D7}"/>
                </a:ext>
              </a:extLst>
            </p:cNvPr>
            <p:cNvSpPr/>
            <p:nvPr/>
          </p:nvSpPr>
          <p:spPr>
            <a:xfrm>
              <a:off x="7719585" y="1259509"/>
              <a:ext cx="2116477" cy="505147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m: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2" name="直线箭头连接符 11" descr="jytjh">
              <a:extLst>
                <a:ext uri="{FF2B5EF4-FFF2-40B4-BE49-F238E27FC236}">
                  <a16:creationId xmlns:a16="http://schemas.microsoft.com/office/drawing/2014/main" id="{359B4F5A-64D5-B94A-8BC5-15FB64655705}"/>
                </a:ext>
              </a:extLst>
            </p:cNvPr>
            <p:cNvCxnSpPr>
              <a:cxnSpLocks/>
              <a:stCxn id="25" idx="3"/>
              <a:endCxn id="40" idx="1"/>
            </p:cNvCxnSpPr>
            <p:nvPr/>
          </p:nvCxnSpPr>
          <p:spPr>
            <a:xfrm flipV="1">
              <a:off x="4472416" y="1512083"/>
              <a:ext cx="3247169" cy="827988"/>
            </a:xfrm>
            <a:prstGeom prst="straightConnector1">
              <a:avLst/>
            </a:prstGeom>
            <a:ln w="25400">
              <a:solidFill>
                <a:srgbClr val="00B0F0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线箭头连接符 11" descr="jytjh">
              <a:extLst>
                <a:ext uri="{FF2B5EF4-FFF2-40B4-BE49-F238E27FC236}">
                  <a16:creationId xmlns:a16="http://schemas.microsoft.com/office/drawing/2014/main" id="{44AA5E25-C09E-F64B-A93A-5573FEBE7619}"/>
                </a:ext>
              </a:extLst>
            </p:cNvPr>
            <p:cNvCxnSpPr>
              <a:cxnSpLocks/>
              <a:stCxn id="26" idx="3"/>
              <a:endCxn id="39" idx="1"/>
            </p:cNvCxnSpPr>
            <p:nvPr/>
          </p:nvCxnSpPr>
          <p:spPr>
            <a:xfrm>
              <a:off x="4472416" y="3751376"/>
              <a:ext cx="3247169" cy="1798869"/>
            </a:xfrm>
            <a:prstGeom prst="straightConnector1">
              <a:avLst/>
            </a:prstGeom>
            <a:ln w="25400">
              <a:solidFill>
                <a:srgbClr val="FFC000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线箭头连接符 11" descr="jytjh">
              <a:extLst>
                <a:ext uri="{FF2B5EF4-FFF2-40B4-BE49-F238E27FC236}">
                  <a16:creationId xmlns:a16="http://schemas.microsoft.com/office/drawing/2014/main" id="{BDB6A3FE-02BC-3F48-AFAD-6B6F692BB56C}"/>
                </a:ext>
              </a:extLst>
            </p:cNvPr>
            <p:cNvCxnSpPr>
              <a:cxnSpLocks/>
              <a:stCxn id="26" idx="3"/>
              <a:endCxn id="48" idx="1"/>
            </p:cNvCxnSpPr>
            <p:nvPr/>
          </p:nvCxnSpPr>
          <p:spPr>
            <a:xfrm flipV="1">
              <a:off x="4472416" y="3127347"/>
              <a:ext cx="3247169" cy="624029"/>
            </a:xfrm>
            <a:prstGeom prst="straightConnector1">
              <a:avLst/>
            </a:prstGeom>
            <a:ln w="25400">
              <a:solidFill>
                <a:srgbClr val="FFC000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本框 12">
              <a:extLst>
                <a:ext uri="{FF2B5EF4-FFF2-40B4-BE49-F238E27FC236}">
                  <a16:creationId xmlns:a16="http://schemas.microsoft.com/office/drawing/2014/main" id="{786FB53E-A7D3-9D45-9254-8085A0735FB1}"/>
                </a:ext>
              </a:extLst>
            </p:cNvPr>
            <p:cNvSpPr txBox="1"/>
            <p:nvPr/>
          </p:nvSpPr>
          <p:spPr>
            <a:xfrm>
              <a:off x="5269060" y="4926657"/>
              <a:ext cx="12446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endPara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52" name="矩形 8">
              <a:extLst>
                <a:ext uri="{FF2B5EF4-FFF2-40B4-BE49-F238E27FC236}">
                  <a16:creationId xmlns:a16="http://schemas.microsoft.com/office/drawing/2014/main" id="{1EC7D81E-7BEF-A94C-81CC-DCE36B0E82C5}"/>
                </a:ext>
              </a:extLst>
            </p:cNvPr>
            <p:cNvSpPr/>
            <p:nvPr/>
          </p:nvSpPr>
          <p:spPr>
            <a:xfrm>
              <a:off x="7385537" y="1014606"/>
              <a:ext cx="2672861" cy="538619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kumimoji="1" lang="en-US" altLang="zh-CN" sz="12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r>
                <a:rPr kumimoji="1" lang="zh-CN" altLang="en-US" sz="12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Jaccard(r1,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r2)</a:t>
              </a:r>
            </a:p>
          </p:txBody>
        </p:sp>
        <p:sp>
          <p:nvSpPr>
            <p:cNvPr id="23" name="文本框 12">
              <a:extLst>
                <a:ext uri="{FF2B5EF4-FFF2-40B4-BE49-F238E27FC236}">
                  <a16:creationId xmlns:a16="http://schemas.microsoft.com/office/drawing/2014/main" id="{CB59A87A-ED31-2785-D6F8-2B4965496BCD}"/>
                </a:ext>
              </a:extLst>
            </p:cNvPr>
            <p:cNvSpPr txBox="1"/>
            <p:nvPr/>
          </p:nvSpPr>
          <p:spPr>
            <a:xfrm>
              <a:off x="2355938" y="4547441"/>
              <a:ext cx="2690786" cy="1853357"/>
            </a:xfrm>
            <a:prstGeom prst="rect">
              <a:avLst/>
            </a:prstGeom>
            <a:noFill/>
          </p:spPr>
          <p:txBody>
            <a:bodyPr wrap="square" lIns="90000" rtlCol="0" anchor="ctr">
              <a:noAutofit/>
            </a:bodyPr>
            <a:lstStyle/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edge1: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invest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endPara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edge2: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invest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3561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id="{86535C5E-D08B-4CD0-A168-5DBF72BC1B40}"/>
              </a:ext>
            </a:extLst>
          </p:cNvPr>
          <p:cNvGrpSpPr/>
          <p:nvPr/>
        </p:nvGrpSpPr>
        <p:grpSpPr>
          <a:xfrm>
            <a:off x="1723060" y="856049"/>
            <a:ext cx="8581526" cy="4524843"/>
            <a:chOff x="1723060" y="856049"/>
            <a:chExt cx="8581526" cy="452484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3603B57-3685-5EEF-562A-5DCCED048E02}"/>
                </a:ext>
              </a:extLst>
            </p:cNvPr>
            <p:cNvGrpSpPr/>
            <p:nvPr/>
          </p:nvGrpSpPr>
          <p:grpSpPr>
            <a:xfrm>
              <a:off x="1723061" y="1136752"/>
              <a:ext cx="1490039" cy="843540"/>
              <a:chOff x="2637461" y="2945341"/>
              <a:chExt cx="1490039" cy="843540"/>
            </a:xfrm>
          </p:grpSpPr>
          <p:sp>
            <p:nvSpPr>
              <p:cNvPr id="25" name="矩形 9">
                <a:extLst>
                  <a:ext uri="{FF2B5EF4-FFF2-40B4-BE49-F238E27FC236}">
                    <a16:creationId xmlns:a16="http://schemas.microsoft.com/office/drawing/2014/main" id="{C7460A87-30CF-D546-B75B-5F5DBC80EC77}"/>
                  </a:ext>
                </a:extLst>
              </p:cNvPr>
              <p:cNvSpPr/>
              <p:nvPr/>
            </p:nvSpPr>
            <p:spPr>
              <a:xfrm>
                <a:off x="2637461" y="2945341"/>
                <a:ext cx="1490039" cy="505147"/>
              </a:xfrm>
              <a:prstGeom prst="rect">
                <a:avLst/>
              </a:prstGeom>
              <a:solidFill>
                <a:srgbClr val="FF0000">
                  <a:alpha val="30000"/>
                </a:srgb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>
                    <a:solidFill>
                      <a:sysClr val="windowText" lastClr="000000"/>
                    </a:solidFill>
                  </a:rPr>
                  <a:t>comp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Company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3" name="矩形 10">
                <a:extLst>
                  <a:ext uri="{FF2B5EF4-FFF2-40B4-BE49-F238E27FC236}">
                    <a16:creationId xmlns:a16="http://schemas.microsoft.com/office/drawing/2014/main" id="{D6606C0A-E1D8-5248-9834-B2095296BE75}"/>
                  </a:ext>
                </a:extLst>
              </p:cNvPr>
              <p:cNvSpPr/>
              <p:nvPr/>
            </p:nvSpPr>
            <p:spPr>
              <a:xfrm>
                <a:off x="2637461" y="3450489"/>
                <a:ext cx="1490038" cy="3383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comp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.id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${id}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sp>
          <p:nvSpPr>
            <p:cNvPr id="53" name="矩形 9">
              <a:extLst>
                <a:ext uri="{FF2B5EF4-FFF2-40B4-BE49-F238E27FC236}">
                  <a16:creationId xmlns:a16="http://schemas.microsoft.com/office/drawing/2014/main" id="{3B8A6466-4C4C-BB42-9D0C-D89F6D429EBE}"/>
                </a:ext>
              </a:extLst>
            </p:cNvPr>
            <p:cNvSpPr/>
            <p:nvPr/>
          </p:nvSpPr>
          <p:spPr>
            <a:xfrm>
              <a:off x="4584700" y="1136752"/>
              <a:ext cx="1270968" cy="505147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l1c1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8" name="文本框 12">
              <a:extLst>
                <a:ext uri="{FF2B5EF4-FFF2-40B4-BE49-F238E27FC236}">
                  <a16:creationId xmlns:a16="http://schemas.microsoft.com/office/drawing/2014/main" id="{C7D6FB79-B5C4-7145-890A-26DF8FAC880F}"/>
                </a:ext>
              </a:extLst>
            </p:cNvPr>
            <p:cNvSpPr txBox="1"/>
            <p:nvPr/>
          </p:nvSpPr>
          <p:spPr>
            <a:xfrm>
              <a:off x="3274897" y="1005728"/>
              <a:ext cx="12446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endPara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59" name="直线箭头连接符 11" descr="jytjh">
              <a:extLst>
                <a:ext uri="{FF2B5EF4-FFF2-40B4-BE49-F238E27FC236}">
                  <a16:creationId xmlns:a16="http://schemas.microsoft.com/office/drawing/2014/main" id="{AF80B20C-3B62-6141-B0F6-AA4ACCD3D108}"/>
                </a:ext>
              </a:extLst>
            </p:cNvPr>
            <p:cNvCxnSpPr>
              <a:cxnSpLocks/>
              <a:stCxn id="53" idx="1"/>
              <a:endCxn id="25" idx="3"/>
            </p:cNvCxnSpPr>
            <p:nvPr/>
          </p:nvCxnSpPr>
          <p:spPr>
            <a:xfrm flipH="1">
              <a:off x="3213100" y="1389326"/>
              <a:ext cx="13716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矩形 8">
              <a:extLst>
                <a:ext uri="{FF2B5EF4-FFF2-40B4-BE49-F238E27FC236}">
                  <a16:creationId xmlns:a16="http://schemas.microsoft.com/office/drawing/2014/main" id="{9ABD98E2-FF77-734E-9DAD-E84931663791}"/>
                </a:ext>
              </a:extLst>
            </p:cNvPr>
            <p:cNvSpPr/>
            <p:nvPr/>
          </p:nvSpPr>
          <p:spPr>
            <a:xfrm>
              <a:off x="4454466" y="856049"/>
              <a:ext cx="5850120" cy="452484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kumimoji="1" lang="en-US" altLang="zh-CN" sz="12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r>
                <a:rPr kumimoji="1" lang="zh-CN" altLang="en-US" sz="12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Final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share</a:t>
              </a:r>
            </a:p>
            <a:p>
              <a:r>
                <a:rPr kumimoji="1" lang="en-US" altLang="zh-CN" sz="1200" b="1" dirty="0" err="1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Groupby</a:t>
              </a:r>
              <a:r>
                <a:rPr kumimoji="1" lang="zh-CN" altLang="en-US" sz="12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investor</a:t>
              </a:r>
            </a:p>
          </p:txBody>
        </p:sp>
        <p:sp>
          <p:nvSpPr>
            <p:cNvPr id="30" name="矩形 9">
              <a:extLst>
                <a:ext uri="{FF2B5EF4-FFF2-40B4-BE49-F238E27FC236}">
                  <a16:creationId xmlns:a16="http://schemas.microsoft.com/office/drawing/2014/main" id="{E3E9F3B6-7370-D543-9C1E-88DB5EDB6374}"/>
                </a:ext>
              </a:extLst>
            </p:cNvPr>
            <p:cNvSpPr/>
            <p:nvPr/>
          </p:nvSpPr>
          <p:spPr>
            <a:xfrm>
              <a:off x="4584700" y="1980291"/>
              <a:ext cx="1270968" cy="505147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l1c2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1" name="直线箭头连接符 11" descr="jytjh">
              <a:extLst>
                <a:ext uri="{FF2B5EF4-FFF2-40B4-BE49-F238E27FC236}">
                  <a16:creationId xmlns:a16="http://schemas.microsoft.com/office/drawing/2014/main" id="{949018B8-A992-9F4F-827F-D79600088081}"/>
                </a:ext>
              </a:extLst>
            </p:cNvPr>
            <p:cNvCxnSpPr>
              <a:cxnSpLocks/>
              <a:stCxn id="30" idx="1"/>
              <a:endCxn id="25" idx="3"/>
            </p:cNvCxnSpPr>
            <p:nvPr/>
          </p:nvCxnSpPr>
          <p:spPr>
            <a:xfrm flipH="1" flipV="1">
              <a:off x="3213100" y="1389326"/>
              <a:ext cx="1371600" cy="843539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矩形 9">
              <a:extLst>
                <a:ext uri="{FF2B5EF4-FFF2-40B4-BE49-F238E27FC236}">
                  <a16:creationId xmlns:a16="http://schemas.microsoft.com/office/drawing/2014/main" id="{1ACBDB05-0854-7344-8A31-A38B2C0B2204}"/>
                </a:ext>
              </a:extLst>
            </p:cNvPr>
            <p:cNvSpPr/>
            <p:nvPr/>
          </p:nvSpPr>
          <p:spPr>
            <a:xfrm>
              <a:off x="4584700" y="3500778"/>
              <a:ext cx="1270968" cy="505147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l1c3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矩形 9">
              <a:extLst>
                <a:ext uri="{FF2B5EF4-FFF2-40B4-BE49-F238E27FC236}">
                  <a16:creationId xmlns:a16="http://schemas.microsoft.com/office/drawing/2014/main" id="{08B4DC78-01A0-8246-B221-4A803B37FB1B}"/>
                </a:ext>
              </a:extLst>
            </p:cNvPr>
            <p:cNvSpPr/>
            <p:nvPr/>
          </p:nvSpPr>
          <p:spPr>
            <a:xfrm>
              <a:off x="4584700" y="4344317"/>
              <a:ext cx="1270968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l1p1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9" name="直线箭头连接符 11" descr="jytjh">
              <a:extLst>
                <a:ext uri="{FF2B5EF4-FFF2-40B4-BE49-F238E27FC236}">
                  <a16:creationId xmlns:a16="http://schemas.microsoft.com/office/drawing/2014/main" id="{56B1190C-08BA-AD44-A59C-BF1603C37304}"/>
                </a:ext>
              </a:extLst>
            </p:cNvPr>
            <p:cNvCxnSpPr>
              <a:cxnSpLocks/>
              <a:stCxn id="34" idx="1"/>
              <a:endCxn id="25" idx="3"/>
            </p:cNvCxnSpPr>
            <p:nvPr/>
          </p:nvCxnSpPr>
          <p:spPr>
            <a:xfrm flipH="1" flipV="1">
              <a:off x="3213100" y="1389326"/>
              <a:ext cx="1371600" cy="236402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箭头连接符 11" descr="jytjh">
              <a:extLst>
                <a:ext uri="{FF2B5EF4-FFF2-40B4-BE49-F238E27FC236}">
                  <a16:creationId xmlns:a16="http://schemas.microsoft.com/office/drawing/2014/main" id="{70DE033D-4B42-C345-9C87-9A22041FCE18}"/>
                </a:ext>
              </a:extLst>
            </p:cNvPr>
            <p:cNvCxnSpPr>
              <a:cxnSpLocks/>
              <a:stCxn id="37" idx="1"/>
              <a:endCxn id="25" idx="3"/>
            </p:cNvCxnSpPr>
            <p:nvPr/>
          </p:nvCxnSpPr>
          <p:spPr>
            <a:xfrm flipH="1" flipV="1">
              <a:off x="3213100" y="1389326"/>
              <a:ext cx="1371600" cy="320756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文本框 12">
              <a:extLst>
                <a:ext uri="{FF2B5EF4-FFF2-40B4-BE49-F238E27FC236}">
                  <a16:creationId xmlns:a16="http://schemas.microsoft.com/office/drawing/2014/main" id="{22BFFF71-FEEC-BE45-988E-4BF4B76CDCFD}"/>
                </a:ext>
              </a:extLst>
            </p:cNvPr>
            <p:cNvSpPr txBox="1"/>
            <p:nvPr/>
          </p:nvSpPr>
          <p:spPr>
            <a:xfrm>
              <a:off x="4584699" y="2823831"/>
              <a:ext cx="12709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…</a:t>
              </a:r>
              <a:endParaRPr kumimoji="1" lang="en-US" altLang="zh-CN" sz="16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51" name="直线箭头连接符 11" descr="jytjh">
              <a:extLst>
                <a:ext uri="{FF2B5EF4-FFF2-40B4-BE49-F238E27FC236}">
                  <a16:creationId xmlns:a16="http://schemas.microsoft.com/office/drawing/2014/main" id="{0CF90ADD-B678-3045-B5C2-DA09377F871E}"/>
                </a:ext>
              </a:extLst>
            </p:cNvPr>
            <p:cNvCxnSpPr>
              <a:cxnSpLocks/>
              <a:stCxn id="50" idx="1"/>
              <a:endCxn id="25" idx="3"/>
            </p:cNvCxnSpPr>
            <p:nvPr/>
          </p:nvCxnSpPr>
          <p:spPr>
            <a:xfrm flipH="1" flipV="1">
              <a:off x="3213100" y="1389326"/>
              <a:ext cx="1371599" cy="160378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矩形 9">
              <a:extLst>
                <a:ext uri="{FF2B5EF4-FFF2-40B4-BE49-F238E27FC236}">
                  <a16:creationId xmlns:a16="http://schemas.microsoft.com/office/drawing/2014/main" id="{BCC846B9-9F97-F94C-A09D-619B4349ECE9}"/>
                </a:ext>
              </a:extLst>
            </p:cNvPr>
            <p:cNvSpPr/>
            <p:nvPr/>
          </p:nvSpPr>
          <p:spPr>
            <a:xfrm>
              <a:off x="6793050" y="1136752"/>
              <a:ext cx="1270968" cy="505147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l2c1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" name="矩形 9">
              <a:extLst>
                <a:ext uri="{FF2B5EF4-FFF2-40B4-BE49-F238E27FC236}">
                  <a16:creationId xmlns:a16="http://schemas.microsoft.com/office/drawing/2014/main" id="{67AF4BF0-832D-C541-90F2-D151F7EE3855}"/>
                </a:ext>
              </a:extLst>
            </p:cNvPr>
            <p:cNvSpPr/>
            <p:nvPr/>
          </p:nvSpPr>
          <p:spPr>
            <a:xfrm>
              <a:off x="6793050" y="1980291"/>
              <a:ext cx="1270968" cy="505147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l2c2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" name="矩形 9">
              <a:extLst>
                <a:ext uri="{FF2B5EF4-FFF2-40B4-BE49-F238E27FC236}">
                  <a16:creationId xmlns:a16="http://schemas.microsoft.com/office/drawing/2014/main" id="{C7789F82-460B-F74D-9923-8805AE25391E}"/>
                </a:ext>
              </a:extLst>
            </p:cNvPr>
            <p:cNvSpPr/>
            <p:nvPr/>
          </p:nvSpPr>
          <p:spPr>
            <a:xfrm>
              <a:off x="6793050" y="3500778"/>
              <a:ext cx="1270968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l2p1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" name="矩形 9">
              <a:extLst>
                <a:ext uri="{FF2B5EF4-FFF2-40B4-BE49-F238E27FC236}">
                  <a16:creationId xmlns:a16="http://schemas.microsoft.com/office/drawing/2014/main" id="{610D813C-B957-4D42-BEB7-9B59EF3B17E6}"/>
                </a:ext>
              </a:extLst>
            </p:cNvPr>
            <p:cNvSpPr/>
            <p:nvPr/>
          </p:nvSpPr>
          <p:spPr>
            <a:xfrm>
              <a:off x="6793050" y="4344317"/>
              <a:ext cx="1270968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l2p2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6" name="文本框 12">
              <a:extLst>
                <a:ext uri="{FF2B5EF4-FFF2-40B4-BE49-F238E27FC236}">
                  <a16:creationId xmlns:a16="http://schemas.microsoft.com/office/drawing/2014/main" id="{2D0FCDB5-AF26-9846-92C3-8AF1DFADDF90}"/>
                </a:ext>
              </a:extLst>
            </p:cNvPr>
            <p:cNvSpPr txBox="1"/>
            <p:nvPr/>
          </p:nvSpPr>
          <p:spPr>
            <a:xfrm>
              <a:off x="6793049" y="2823831"/>
              <a:ext cx="12709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…</a:t>
              </a:r>
              <a:endParaRPr kumimoji="1" lang="en-US" altLang="zh-CN" sz="16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67" name="直线箭头连接符 11" descr="jytjh">
              <a:extLst>
                <a:ext uri="{FF2B5EF4-FFF2-40B4-BE49-F238E27FC236}">
                  <a16:creationId xmlns:a16="http://schemas.microsoft.com/office/drawing/2014/main" id="{0852DA20-377B-EE4A-A783-1C1CBFA8A8D6}"/>
                </a:ext>
              </a:extLst>
            </p:cNvPr>
            <p:cNvCxnSpPr>
              <a:cxnSpLocks/>
              <a:stCxn id="54" idx="1"/>
              <a:endCxn id="53" idx="3"/>
            </p:cNvCxnSpPr>
            <p:nvPr/>
          </p:nvCxnSpPr>
          <p:spPr>
            <a:xfrm flipH="1">
              <a:off x="5855668" y="1389326"/>
              <a:ext cx="93738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线箭头连接符 11" descr="jytjh">
              <a:extLst>
                <a:ext uri="{FF2B5EF4-FFF2-40B4-BE49-F238E27FC236}">
                  <a16:creationId xmlns:a16="http://schemas.microsoft.com/office/drawing/2014/main" id="{81432734-26E9-9045-8BF7-73F2BB8B6D2A}"/>
                </a:ext>
              </a:extLst>
            </p:cNvPr>
            <p:cNvCxnSpPr>
              <a:cxnSpLocks/>
              <a:stCxn id="55" idx="1"/>
              <a:endCxn id="53" idx="3"/>
            </p:cNvCxnSpPr>
            <p:nvPr/>
          </p:nvCxnSpPr>
          <p:spPr>
            <a:xfrm flipH="1" flipV="1">
              <a:off x="5855668" y="1389326"/>
              <a:ext cx="937382" cy="843539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线箭头连接符 11" descr="jytjh">
              <a:extLst>
                <a:ext uri="{FF2B5EF4-FFF2-40B4-BE49-F238E27FC236}">
                  <a16:creationId xmlns:a16="http://schemas.microsoft.com/office/drawing/2014/main" id="{4C49880D-35EB-B247-A8CD-BBFC275ACEF4}"/>
                </a:ext>
              </a:extLst>
            </p:cNvPr>
            <p:cNvCxnSpPr>
              <a:cxnSpLocks/>
              <a:stCxn id="56" idx="1"/>
              <a:endCxn id="53" idx="3"/>
            </p:cNvCxnSpPr>
            <p:nvPr/>
          </p:nvCxnSpPr>
          <p:spPr>
            <a:xfrm flipH="1" flipV="1">
              <a:off x="5855668" y="1389326"/>
              <a:ext cx="937382" cy="236402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线箭头连接符 11" descr="jytjh">
              <a:extLst>
                <a:ext uri="{FF2B5EF4-FFF2-40B4-BE49-F238E27FC236}">
                  <a16:creationId xmlns:a16="http://schemas.microsoft.com/office/drawing/2014/main" id="{548282BF-1C27-EB45-8A87-6472F950342D}"/>
                </a:ext>
              </a:extLst>
            </p:cNvPr>
            <p:cNvCxnSpPr>
              <a:cxnSpLocks/>
              <a:stCxn id="57" idx="1"/>
              <a:endCxn id="53" idx="3"/>
            </p:cNvCxnSpPr>
            <p:nvPr/>
          </p:nvCxnSpPr>
          <p:spPr>
            <a:xfrm flipH="1" flipV="1">
              <a:off x="5855668" y="1389326"/>
              <a:ext cx="937382" cy="320756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线箭头连接符 11" descr="jytjh">
              <a:extLst>
                <a:ext uri="{FF2B5EF4-FFF2-40B4-BE49-F238E27FC236}">
                  <a16:creationId xmlns:a16="http://schemas.microsoft.com/office/drawing/2014/main" id="{1F7D5893-1132-EC40-8B9D-D21506828455}"/>
                </a:ext>
              </a:extLst>
            </p:cNvPr>
            <p:cNvCxnSpPr>
              <a:cxnSpLocks/>
              <a:stCxn id="66" idx="1"/>
              <a:endCxn id="53" idx="3"/>
            </p:cNvCxnSpPr>
            <p:nvPr/>
          </p:nvCxnSpPr>
          <p:spPr>
            <a:xfrm flipH="1" flipV="1">
              <a:off x="5855668" y="1389326"/>
              <a:ext cx="937381" cy="160378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2">
              <a:extLst>
                <a:ext uri="{FF2B5EF4-FFF2-40B4-BE49-F238E27FC236}">
                  <a16:creationId xmlns:a16="http://schemas.microsoft.com/office/drawing/2014/main" id="{4CE6A5FE-9224-4197-AAD7-5C4D330FDF20}"/>
                </a:ext>
              </a:extLst>
            </p:cNvPr>
            <p:cNvSpPr txBox="1"/>
            <p:nvPr/>
          </p:nvSpPr>
          <p:spPr>
            <a:xfrm>
              <a:off x="1723060" y="2775421"/>
              <a:ext cx="1460437" cy="725357"/>
            </a:xfrm>
            <a:prstGeom prst="rect">
              <a:avLst/>
            </a:prstGeom>
            <a:noFill/>
          </p:spPr>
          <p:txBody>
            <a:bodyPr wrap="square" lIns="90000" rtlCol="0" anchor="ctr">
              <a:noAutofit/>
            </a:bodyPr>
            <a:lstStyle/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edge1: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invest</a:t>
              </a:r>
              <a:endPara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edge2: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invest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edge3: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invest</a:t>
              </a:r>
            </a:p>
          </p:txBody>
        </p:sp>
        <p:sp>
          <p:nvSpPr>
            <p:cNvPr id="19" name="矩形 9">
              <a:extLst>
                <a:ext uri="{FF2B5EF4-FFF2-40B4-BE49-F238E27FC236}">
                  <a16:creationId xmlns:a16="http://schemas.microsoft.com/office/drawing/2014/main" id="{98C12499-19CA-5E7B-2205-16B35AB2F932}"/>
                </a:ext>
              </a:extLst>
            </p:cNvPr>
            <p:cNvSpPr/>
            <p:nvPr/>
          </p:nvSpPr>
          <p:spPr>
            <a:xfrm>
              <a:off x="8785972" y="1136753"/>
              <a:ext cx="1270968" cy="505147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l3c1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矩形 9">
              <a:extLst>
                <a:ext uri="{FF2B5EF4-FFF2-40B4-BE49-F238E27FC236}">
                  <a16:creationId xmlns:a16="http://schemas.microsoft.com/office/drawing/2014/main" id="{AD09C922-E3C5-077C-1983-D71EE9221F46}"/>
                </a:ext>
              </a:extLst>
            </p:cNvPr>
            <p:cNvSpPr/>
            <p:nvPr/>
          </p:nvSpPr>
          <p:spPr>
            <a:xfrm>
              <a:off x="8785972" y="1980292"/>
              <a:ext cx="1270968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l3p1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矩形 9">
              <a:extLst>
                <a:ext uri="{FF2B5EF4-FFF2-40B4-BE49-F238E27FC236}">
                  <a16:creationId xmlns:a16="http://schemas.microsoft.com/office/drawing/2014/main" id="{3B9FBA05-EAD5-B14C-DB11-1949DA35D1C0}"/>
                </a:ext>
              </a:extLst>
            </p:cNvPr>
            <p:cNvSpPr/>
            <p:nvPr/>
          </p:nvSpPr>
          <p:spPr>
            <a:xfrm>
              <a:off x="8785972" y="3500779"/>
              <a:ext cx="1270968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l3p2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矩形 9">
              <a:extLst>
                <a:ext uri="{FF2B5EF4-FFF2-40B4-BE49-F238E27FC236}">
                  <a16:creationId xmlns:a16="http://schemas.microsoft.com/office/drawing/2014/main" id="{16BEF5CF-63AB-6A48-4C08-7A735734FD6D}"/>
                </a:ext>
              </a:extLst>
            </p:cNvPr>
            <p:cNvSpPr/>
            <p:nvPr/>
          </p:nvSpPr>
          <p:spPr>
            <a:xfrm>
              <a:off x="8785972" y="4344318"/>
              <a:ext cx="1270968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l3p3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文本框 12">
              <a:extLst>
                <a:ext uri="{FF2B5EF4-FFF2-40B4-BE49-F238E27FC236}">
                  <a16:creationId xmlns:a16="http://schemas.microsoft.com/office/drawing/2014/main" id="{0344DC6A-1383-6DFD-5122-2A51B10DC362}"/>
                </a:ext>
              </a:extLst>
            </p:cNvPr>
            <p:cNvSpPr txBox="1"/>
            <p:nvPr/>
          </p:nvSpPr>
          <p:spPr>
            <a:xfrm>
              <a:off x="8785971" y="2823832"/>
              <a:ext cx="12709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…</a:t>
              </a:r>
              <a:endParaRPr kumimoji="1" lang="en-US" altLang="zh-CN" sz="16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24" name="直线箭头连接符 11" descr="jytjh">
              <a:extLst>
                <a:ext uri="{FF2B5EF4-FFF2-40B4-BE49-F238E27FC236}">
                  <a16:creationId xmlns:a16="http://schemas.microsoft.com/office/drawing/2014/main" id="{737EB737-631B-F306-D761-3DDECEE5104E}"/>
                </a:ext>
              </a:extLst>
            </p:cNvPr>
            <p:cNvCxnSpPr>
              <a:cxnSpLocks/>
              <a:stCxn id="19" idx="1"/>
              <a:endCxn id="54" idx="3"/>
            </p:cNvCxnSpPr>
            <p:nvPr/>
          </p:nvCxnSpPr>
          <p:spPr>
            <a:xfrm flipH="1" flipV="1">
              <a:off x="8064018" y="1389326"/>
              <a:ext cx="721954" cy="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线箭头连接符 11" descr="jytjh">
              <a:extLst>
                <a:ext uri="{FF2B5EF4-FFF2-40B4-BE49-F238E27FC236}">
                  <a16:creationId xmlns:a16="http://schemas.microsoft.com/office/drawing/2014/main" id="{53167733-1B3E-E00F-C065-0450BD671A49}"/>
                </a:ext>
              </a:extLst>
            </p:cNvPr>
            <p:cNvCxnSpPr>
              <a:cxnSpLocks/>
              <a:stCxn id="20" idx="1"/>
              <a:endCxn id="54" idx="3"/>
            </p:cNvCxnSpPr>
            <p:nvPr/>
          </p:nvCxnSpPr>
          <p:spPr>
            <a:xfrm flipH="1" flipV="1">
              <a:off x="8064018" y="1389326"/>
              <a:ext cx="721954" cy="84354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线箭头连接符 11" descr="jytjh">
              <a:extLst>
                <a:ext uri="{FF2B5EF4-FFF2-40B4-BE49-F238E27FC236}">
                  <a16:creationId xmlns:a16="http://schemas.microsoft.com/office/drawing/2014/main" id="{99498ADA-A412-A31B-BEEE-892AB4FF4AFB}"/>
                </a:ext>
              </a:extLst>
            </p:cNvPr>
            <p:cNvCxnSpPr>
              <a:cxnSpLocks/>
              <a:stCxn id="21" idx="1"/>
              <a:endCxn id="54" idx="3"/>
            </p:cNvCxnSpPr>
            <p:nvPr/>
          </p:nvCxnSpPr>
          <p:spPr>
            <a:xfrm flipH="1" flipV="1">
              <a:off x="8064018" y="1389326"/>
              <a:ext cx="721954" cy="2364027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线箭头连接符 11" descr="jytjh">
              <a:extLst>
                <a:ext uri="{FF2B5EF4-FFF2-40B4-BE49-F238E27FC236}">
                  <a16:creationId xmlns:a16="http://schemas.microsoft.com/office/drawing/2014/main" id="{4FB078EA-A3A3-EB54-C827-A636AB7C60AC}"/>
                </a:ext>
              </a:extLst>
            </p:cNvPr>
            <p:cNvCxnSpPr>
              <a:cxnSpLocks/>
              <a:stCxn id="22" idx="1"/>
              <a:endCxn id="54" idx="3"/>
            </p:cNvCxnSpPr>
            <p:nvPr/>
          </p:nvCxnSpPr>
          <p:spPr>
            <a:xfrm flipH="1" flipV="1">
              <a:off x="8064018" y="1389326"/>
              <a:ext cx="721954" cy="320756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文本框 12">
              <a:extLst>
                <a:ext uri="{FF2B5EF4-FFF2-40B4-BE49-F238E27FC236}">
                  <a16:creationId xmlns:a16="http://schemas.microsoft.com/office/drawing/2014/main" id="{36639402-35A5-653C-0E91-261514C8AF1F}"/>
                </a:ext>
              </a:extLst>
            </p:cNvPr>
            <p:cNvSpPr txBox="1"/>
            <p:nvPr/>
          </p:nvSpPr>
          <p:spPr>
            <a:xfrm>
              <a:off x="5760948" y="1005728"/>
              <a:ext cx="12446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endPara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49" name="文本框 12">
              <a:extLst>
                <a:ext uri="{FF2B5EF4-FFF2-40B4-BE49-F238E27FC236}">
                  <a16:creationId xmlns:a16="http://schemas.microsoft.com/office/drawing/2014/main" id="{36152253-91C5-0F0B-C27C-82075C92E3BD}"/>
                </a:ext>
              </a:extLst>
            </p:cNvPr>
            <p:cNvSpPr txBox="1"/>
            <p:nvPr/>
          </p:nvSpPr>
          <p:spPr>
            <a:xfrm>
              <a:off x="7808266" y="1005728"/>
              <a:ext cx="12446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endPara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6106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0883B488-BAF6-8FF0-196C-6B326EDD5D7E}"/>
              </a:ext>
            </a:extLst>
          </p:cNvPr>
          <p:cNvGrpSpPr/>
          <p:nvPr/>
        </p:nvGrpSpPr>
        <p:grpSpPr>
          <a:xfrm>
            <a:off x="1992999" y="2447434"/>
            <a:ext cx="8206001" cy="2943767"/>
            <a:chOff x="1992999" y="2447434"/>
            <a:chExt cx="8206001" cy="2943767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24810318-AAD3-7A42-B7F4-FF41B7479D10}"/>
                </a:ext>
              </a:extLst>
            </p:cNvPr>
            <p:cNvSpPr/>
            <p:nvPr/>
          </p:nvSpPr>
          <p:spPr>
            <a:xfrm>
              <a:off x="1992999" y="3880994"/>
              <a:ext cx="1428081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p1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2" name="直线箭头连接符 11" descr="jytjh">
              <a:extLst>
                <a:ext uri="{FF2B5EF4-FFF2-40B4-BE49-F238E27FC236}">
                  <a16:creationId xmlns:a16="http://schemas.microsoft.com/office/drawing/2014/main" id="{09AE23C5-CAD8-4A44-901C-19EF9EEF4E07}"/>
                </a:ext>
              </a:extLst>
            </p:cNvPr>
            <p:cNvCxnSpPr>
              <a:cxnSpLocks/>
              <a:stCxn id="10" idx="3"/>
              <a:endCxn id="15" idx="1"/>
            </p:cNvCxnSpPr>
            <p:nvPr/>
          </p:nvCxnSpPr>
          <p:spPr>
            <a:xfrm>
              <a:off x="3421080" y="4133568"/>
              <a:ext cx="73517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C01EB9BA-4C30-0E4A-AB93-A7E9671D09E8}"/>
                </a:ext>
              </a:extLst>
            </p:cNvPr>
            <p:cNvSpPr txBox="1"/>
            <p:nvPr/>
          </p:nvSpPr>
          <p:spPr>
            <a:xfrm>
              <a:off x="3494283" y="3834582"/>
              <a:ext cx="5887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g1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18A32DE8-A3AC-9641-899A-065137B8C144}"/>
                </a:ext>
              </a:extLst>
            </p:cNvPr>
            <p:cNvSpPr/>
            <p:nvPr/>
          </p:nvSpPr>
          <p:spPr>
            <a:xfrm>
              <a:off x="3891577" y="2447434"/>
              <a:ext cx="6307423" cy="118097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kumimoji="1" lang="en-US" altLang="zh-CN" sz="12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r>
                <a:rPr kumimoji="1" lang="zh-CN" altLang="en-US" sz="12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SUM(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loan.loanAmount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),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COUNT(loan)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B993AA98-A2DF-AD40-AB46-03247B30E235}"/>
                </a:ext>
              </a:extLst>
            </p:cNvPr>
            <p:cNvSpPr/>
            <p:nvPr/>
          </p:nvSpPr>
          <p:spPr>
            <a:xfrm>
              <a:off x="4156250" y="3880994"/>
              <a:ext cx="1428080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p2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矩形 14">
              <a:extLst>
                <a:ext uri="{FF2B5EF4-FFF2-40B4-BE49-F238E27FC236}">
                  <a16:creationId xmlns:a16="http://schemas.microsoft.com/office/drawing/2014/main" id="{B4D44B7E-DD2A-A34F-81CE-04004B0576D3}"/>
                </a:ext>
              </a:extLst>
            </p:cNvPr>
            <p:cNvSpPr/>
            <p:nvPr/>
          </p:nvSpPr>
          <p:spPr>
            <a:xfrm>
              <a:off x="6319500" y="3880994"/>
              <a:ext cx="1428080" cy="505147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矩形 14">
              <a:extLst>
                <a:ext uri="{FF2B5EF4-FFF2-40B4-BE49-F238E27FC236}">
                  <a16:creationId xmlns:a16="http://schemas.microsoft.com/office/drawing/2014/main" id="{23FD757D-7CB4-7A4D-9DCE-2530B0D58DFA}"/>
                </a:ext>
              </a:extLst>
            </p:cNvPr>
            <p:cNvSpPr/>
            <p:nvPr/>
          </p:nvSpPr>
          <p:spPr>
            <a:xfrm>
              <a:off x="8482750" y="3880994"/>
              <a:ext cx="1428080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pN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2" name="直线箭头连接符 11" descr="jytjh">
              <a:extLst>
                <a:ext uri="{FF2B5EF4-FFF2-40B4-BE49-F238E27FC236}">
                  <a16:creationId xmlns:a16="http://schemas.microsoft.com/office/drawing/2014/main" id="{DF2BA1D7-9215-AA48-9C66-B2A7F2914A08}"/>
                </a:ext>
              </a:extLst>
            </p:cNvPr>
            <p:cNvCxnSpPr>
              <a:cxnSpLocks/>
              <a:stCxn id="15" idx="3"/>
              <a:endCxn id="22" idx="1"/>
            </p:cNvCxnSpPr>
            <p:nvPr/>
          </p:nvCxnSpPr>
          <p:spPr>
            <a:xfrm>
              <a:off x="5584330" y="4133568"/>
              <a:ext cx="73517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线箭头连接符 11" descr="jytjh">
              <a:extLst>
                <a:ext uri="{FF2B5EF4-FFF2-40B4-BE49-F238E27FC236}">
                  <a16:creationId xmlns:a16="http://schemas.microsoft.com/office/drawing/2014/main" id="{8C933059-7D1C-3D41-80A2-9FF0133B6DEC}"/>
                </a:ext>
              </a:extLst>
            </p:cNvPr>
            <p:cNvCxnSpPr>
              <a:cxnSpLocks/>
              <a:stCxn id="22" idx="3"/>
              <a:endCxn id="23" idx="1"/>
            </p:cNvCxnSpPr>
            <p:nvPr/>
          </p:nvCxnSpPr>
          <p:spPr>
            <a:xfrm>
              <a:off x="7747580" y="4133568"/>
              <a:ext cx="73517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本框 12">
              <a:extLst>
                <a:ext uri="{FF2B5EF4-FFF2-40B4-BE49-F238E27FC236}">
                  <a16:creationId xmlns:a16="http://schemas.microsoft.com/office/drawing/2014/main" id="{C2420F93-449A-2349-87D5-7430F668183B}"/>
                </a:ext>
              </a:extLst>
            </p:cNvPr>
            <p:cNvSpPr txBox="1"/>
            <p:nvPr/>
          </p:nvSpPr>
          <p:spPr>
            <a:xfrm>
              <a:off x="3388984" y="4133567"/>
              <a:ext cx="7993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gurantee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2" name="矩形 14">
              <a:extLst>
                <a:ext uri="{FF2B5EF4-FFF2-40B4-BE49-F238E27FC236}">
                  <a16:creationId xmlns:a16="http://schemas.microsoft.com/office/drawing/2014/main" id="{712C0F85-C4A9-BAC3-EEC1-EA8B8C473672}"/>
                </a:ext>
              </a:extLst>
            </p:cNvPr>
            <p:cNvSpPr/>
            <p:nvPr/>
          </p:nvSpPr>
          <p:spPr>
            <a:xfrm>
              <a:off x="4156249" y="2818373"/>
              <a:ext cx="1428079" cy="50514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loan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Loan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" name="文本框 12">
              <a:extLst>
                <a:ext uri="{FF2B5EF4-FFF2-40B4-BE49-F238E27FC236}">
                  <a16:creationId xmlns:a16="http://schemas.microsoft.com/office/drawing/2014/main" id="{0822BFEE-7425-AC8B-7EA5-F26E0AD07B7F}"/>
                </a:ext>
              </a:extLst>
            </p:cNvPr>
            <p:cNvSpPr txBox="1"/>
            <p:nvPr/>
          </p:nvSpPr>
          <p:spPr>
            <a:xfrm>
              <a:off x="5657533" y="3834581"/>
              <a:ext cx="5887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g2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4" name="文本框 12">
              <a:extLst>
                <a:ext uri="{FF2B5EF4-FFF2-40B4-BE49-F238E27FC236}">
                  <a16:creationId xmlns:a16="http://schemas.microsoft.com/office/drawing/2014/main" id="{502A684E-78A1-4055-837C-6EE8465FB531}"/>
                </a:ext>
              </a:extLst>
            </p:cNvPr>
            <p:cNvSpPr txBox="1"/>
            <p:nvPr/>
          </p:nvSpPr>
          <p:spPr>
            <a:xfrm>
              <a:off x="7820783" y="3834580"/>
              <a:ext cx="5887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gN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5" name="直线箭头连接符 11" descr="jytjh">
              <a:extLst>
                <a:ext uri="{FF2B5EF4-FFF2-40B4-BE49-F238E27FC236}">
                  <a16:creationId xmlns:a16="http://schemas.microsoft.com/office/drawing/2014/main" id="{FCF26BA2-5418-31AF-71DE-93A735228BE7}"/>
                </a:ext>
              </a:extLst>
            </p:cNvPr>
            <p:cNvCxnSpPr>
              <a:cxnSpLocks/>
              <a:stCxn id="15" idx="0"/>
              <a:endCxn id="2" idx="2"/>
            </p:cNvCxnSpPr>
            <p:nvPr/>
          </p:nvCxnSpPr>
          <p:spPr>
            <a:xfrm flipH="1" flipV="1">
              <a:off x="4870289" y="3323520"/>
              <a:ext cx="1" cy="55747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4">
              <a:extLst>
                <a:ext uri="{FF2B5EF4-FFF2-40B4-BE49-F238E27FC236}">
                  <a16:creationId xmlns:a16="http://schemas.microsoft.com/office/drawing/2014/main" id="{9486BCFC-1DFA-4486-6745-E2F8D1F28C2C}"/>
                </a:ext>
              </a:extLst>
            </p:cNvPr>
            <p:cNvSpPr/>
            <p:nvPr/>
          </p:nvSpPr>
          <p:spPr>
            <a:xfrm>
              <a:off x="8482751" y="2818373"/>
              <a:ext cx="1428079" cy="50514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loan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Loan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6" name="直线箭头连接符 11" descr="jytjh">
              <a:extLst>
                <a:ext uri="{FF2B5EF4-FFF2-40B4-BE49-F238E27FC236}">
                  <a16:creationId xmlns:a16="http://schemas.microsoft.com/office/drawing/2014/main" id="{8DDBA6DC-4F04-A133-9654-DFA562123687}"/>
                </a:ext>
              </a:extLst>
            </p:cNvPr>
            <p:cNvCxnSpPr>
              <a:cxnSpLocks/>
              <a:stCxn id="23" idx="0"/>
              <a:endCxn id="11" idx="2"/>
            </p:cNvCxnSpPr>
            <p:nvPr/>
          </p:nvCxnSpPr>
          <p:spPr>
            <a:xfrm flipV="1">
              <a:off x="9196790" y="3323520"/>
              <a:ext cx="1" cy="55747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2">
              <a:extLst>
                <a:ext uri="{FF2B5EF4-FFF2-40B4-BE49-F238E27FC236}">
                  <a16:creationId xmlns:a16="http://schemas.microsoft.com/office/drawing/2014/main" id="{3F1DEF7E-C122-5737-9269-A98292C569EA}"/>
                </a:ext>
              </a:extLst>
            </p:cNvPr>
            <p:cNvSpPr txBox="1"/>
            <p:nvPr/>
          </p:nvSpPr>
          <p:spPr>
            <a:xfrm>
              <a:off x="5552234" y="4133566"/>
              <a:ext cx="7993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gurantee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20" name="文本框 12">
              <a:extLst>
                <a:ext uri="{FF2B5EF4-FFF2-40B4-BE49-F238E27FC236}">
                  <a16:creationId xmlns:a16="http://schemas.microsoft.com/office/drawing/2014/main" id="{96476969-4BA5-1294-36FD-CF1FAFF4DA23}"/>
                </a:ext>
              </a:extLst>
            </p:cNvPr>
            <p:cNvSpPr txBox="1"/>
            <p:nvPr/>
          </p:nvSpPr>
          <p:spPr>
            <a:xfrm>
              <a:off x="7717519" y="4131131"/>
              <a:ext cx="7993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gurantee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6" name="矩形 10">
              <a:extLst>
                <a:ext uri="{FF2B5EF4-FFF2-40B4-BE49-F238E27FC236}">
                  <a16:creationId xmlns:a16="http://schemas.microsoft.com/office/drawing/2014/main" id="{4A0DDEF6-9883-5ACF-42AF-4BBF1981F219}"/>
                </a:ext>
              </a:extLst>
            </p:cNvPr>
            <p:cNvSpPr/>
            <p:nvPr/>
          </p:nvSpPr>
          <p:spPr>
            <a:xfrm>
              <a:off x="1992999" y="4390024"/>
              <a:ext cx="1428081" cy="33839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p1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${id}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7" name="文本框 12">
              <a:extLst>
                <a:ext uri="{FF2B5EF4-FFF2-40B4-BE49-F238E27FC236}">
                  <a16:creationId xmlns:a16="http://schemas.microsoft.com/office/drawing/2014/main" id="{F4A15F1B-7E9F-18B1-B534-F871F2501E70}"/>
                </a:ext>
              </a:extLst>
            </p:cNvPr>
            <p:cNvSpPr txBox="1"/>
            <p:nvPr/>
          </p:nvSpPr>
          <p:spPr>
            <a:xfrm>
              <a:off x="4526628" y="4614298"/>
              <a:ext cx="5013823" cy="776903"/>
            </a:xfrm>
            <a:prstGeom prst="rect">
              <a:avLst/>
            </a:prstGeom>
            <a:noFill/>
          </p:spPr>
          <p:txBody>
            <a:bodyPr wrap="square" lIns="90000" numCol="2" rtlCol="0" anchor="ctr">
              <a:noAutofit/>
            </a:bodyPr>
            <a:lstStyle/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g1: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gurantee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g1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g1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  <a:endPara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b="1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gN</a:t>
              </a:r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gurantee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b="1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gN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gN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6170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8D0AE13-E312-6038-4A2A-111156CF33F4}"/>
              </a:ext>
            </a:extLst>
          </p:cNvPr>
          <p:cNvGrpSpPr/>
          <p:nvPr/>
        </p:nvGrpSpPr>
        <p:grpSpPr>
          <a:xfrm>
            <a:off x="879232" y="1334485"/>
            <a:ext cx="10205866" cy="4417085"/>
            <a:chOff x="879232" y="1334485"/>
            <a:chExt cx="10205866" cy="4417085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903B445A-C3E7-DAA7-61C9-B2E3C95387BE}"/>
                </a:ext>
              </a:extLst>
            </p:cNvPr>
            <p:cNvGrpSpPr/>
            <p:nvPr/>
          </p:nvGrpSpPr>
          <p:grpSpPr>
            <a:xfrm>
              <a:off x="879232" y="1587060"/>
              <a:ext cx="1571558" cy="782148"/>
              <a:chOff x="1364974" y="1587060"/>
              <a:chExt cx="1571558" cy="782148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670CE168-0537-1EDE-AF50-A3F8EBDDBDA6}"/>
                  </a:ext>
                </a:extLst>
              </p:cNvPr>
              <p:cNvSpPr/>
              <p:nvPr/>
            </p:nvSpPr>
            <p:spPr>
              <a:xfrm>
                <a:off x="1364974" y="1587060"/>
                <a:ext cx="1571558" cy="50514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>
                    <a:solidFill>
                      <a:sysClr val="windowText" lastClr="000000"/>
                    </a:solidFill>
                  </a:rPr>
                  <a:t>person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Person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D4300831-4873-1FA9-2AED-A01E517891A7}"/>
                  </a:ext>
                </a:extLst>
              </p:cNvPr>
              <p:cNvSpPr/>
              <p:nvPr/>
            </p:nvSpPr>
            <p:spPr>
              <a:xfrm>
                <a:off x="1364974" y="2092208"/>
                <a:ext cx="1571557" cy="2770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person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.id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${id}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cxnSp>
          <p:nvCxnSpPr>
            <p:cNvPr id="8" name="直线箭头连接符 7" descr="jytjh">
              <a:extLst>
                <a:ext uri="{FF2B5EF4-FFF2-40B4-BE49-F238E27FC236}">
                  <a16:creationId xmlns:a16="http://schemas.microsoft.com/office/drawing/2014/main" id="{8507D6B9-48D5-F7CD-F0A0-F23AE40A642E}"/>
                </a:ext>
              </a:extLst>
            </p:cNvPr>
            <p:cNvCxnSpPr>
              <a:cxnSpLocks/>
              <a:stCxn id="6" idx="3"/>
              <a:endCxn id="10" idx="1"/>
            </p:cNvCxnSpPr>
            <p:nvPr/>
          </p:nvCxnSpPr>
          <p:spPr>
            <a:xfrm>
              <a:off x="2450790" y="1839634"/>
              <a:ext cx="159825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8BA6C3EA-1EA1-A76F-0E83-4F1020091045}"/>
                </a:ext>
              </a:extLst>
            </p:cNvPr>
            <p:cNvSpPr txBox="1"/>
            <p:nvPr/>
          </p:nvSpPr>
          <p:spPr>
            <a:xfrm>
              <a:off x="879232" y="3473825"/>
              <a:ext cx="23269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</p:txBody>
        </p:sp>
        <p:sp>
          <p:nvSpPr>
            <p:cNvPr id="22" name="矩形 4">
              <a:extLst>
                <a:ext uri="{FF2B5EF4-FFF2-40B4-BE49-F238E27FC236}">
                  <a16:creationId xmlns:a16="http://schemas.microsoft.com/office/drawing/2014/main" id="{FAF47002-4923-9384-3EF2-3048D237F34B}"/>
                </a:ext>
              </a:extLst>
            </p:cNvPr>
            <p:cNvSpPr/>
            <p:nvPr/>
          </p:nvSpPr>
          <p:spPr>
            <a:xfrm>
              <a:off x="5724144" y="1334485"/>
              <a:ext cx="2852928" cy="441708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kumimoji="1" lang="en-US" altLang="zh-CN" sz="12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</a:p>
            <a:p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SUM(edge2.amount)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 err="1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Groupby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compAcc</a:t>
              </a:r>
              <a:endPara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ADFFFBB1-E550-E2FD-3E36-BF69279B87DD}"/>
                </a:ext>
              </a:extLst>
            </p:cNvPr>
            <p:cNvSpPr/>
            <p:nvPr/>
          </p:nvSpPr>
          <p:spPr>
            <a:xfrm>
              <a:off x="4049041" y="1587060"/>
              <a:ext cx="157155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pAcc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B0276ABD-9AAA-FD4F-7A1E-0F1B1045961F}"/>
                </a:ext>
              </a:extLst>
            </p:cNvPr>
            <p:cNvSpPr/>
            <p:nvPr/>
          </p:nvSpPr>
          <p:spPr>
            <a:xfrm>
              <a:off x="6618926" y="1587060"/>
              <a:ext cx="1571558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compAcc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矩形 5">
              <a:extLst>
                <a:ext uri="{FF2B5EF4-FFF2-40B4-BE49-F238E27FC236}">
                  <a16:creationId xmlns:a16="http://schemas.microsoft.com/office/drawing/2014/main" id="{2E9B4739-3F2D-80A4-0F14-A410D6917026}"/>
                </a:ext>
              </a:extLst>
            </p:cNvPr>
            <p:cNvSpPr/>
            <p:nvPr/>
          </p:nvSpPr>
          <p:spPr>
            <a:xfrm>
              <a:off x="9513540" y="1587060"/>
              <a:ext cx="1571558" cy="505147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company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8" name="直线箭头连接符 7" descr="jytjh">
              <a:extLst>
                <a:ext uri="{FF2B5EF4-FFF2-40B4-BE49-F238E27FC236}">
                  <a16:creationId xmlns:a16="http://schemas.microsoft.com/office/drawing/2014/main" id="{DF48A6C2-5718-A594-975E-39F57480017F}"/>
                </a:ext>
              </a:extLst>
            </p:cNvPr>
            <p:cNvCxnSpPr>
              <a:cxnSpLocks/>
              <a:stCxn id="10" idx="3"/>
              <a:endCxn id="11" idx="1"/>
            </p:cNvCxnSpPr>
            <p:nvPr/>
          </p:nvCxnSpPr>
          <p:spPr>
            <a:xfrm>
              <a:off x="5620598" y="1839634"/>
              <a:ext cx="99832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线箭头连接符 7" descr="jytjh">
              <a:extLst>
                <a:ext uri="{FF2B5EF4-FFF2-40B4-BE49-F238E27FC236}">
                  <a16:creationId xmlns:a16="http://schemas.microsoft.com/office/drawing/2014/main" id="{7F1579A2-1A92-79E9-22A6-9DA3BDF731AD}"/>
                </a:ext>
              </a:extLst>
            </p:cNvPr>
            <p:cNvCxnSpPr>
              <a:cxnSpLocks/>
              <a:stCxn id="24" idx="1"/>
              <a:endCxn id="11" idx="3"/>
            </p:cNvCxnSpPr>
            <p:nvPr/>
          </p:nvCxnSpPr>
          <p:spPr>
            <a:xfrm flipH="1">
              <a:off x="8190484" y="1839634"/>
              <a:ext cx="132305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线箭头连接符 7" descr="jytjh">
              <a:extLst>
                <a:ext uri="{FF2B5EF4-FFF2-40B4-BE49-F238E27FC236}">
                  <a16:creationId xmlns:a16="http://schemas.microsoft.com/office/drawing/2014/main" id="{140BFA3F-3363-AA88-7AAB-1FE0F9FAFA91}"/>
                </a:ext>
              </a:extLst>
            </p:cNvPr>
            <p:cNvCxnSpPr>
              <a:cxnSpLocks/>
              <a:stCxn id="10" idx="3"/>
              <a:endCxn id="78" idx="1"/>
            </p:cNvCxnSpPr>
            <p:nvPr/>
          </p:nvCxnSpPr>
          <p:spPr>
            <a:xfrm>
              <a:off x="5620598" y="1839634"/>
              <a:ext cx="998328" cy="102491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矩形 9">
              <a:extLst>
                <a:ext uri="{FF2B5EF4-FFF2-40B4-BE49-F238E27FC236}">
                  <a16:creationId xmlns:a16="http://schemas.microsoft.com/office/drawing/2014/main" id="{89D4E3AB-E8CF-BCFD-7DC5-4EE9540F47D2}"/>
                </a:ext>
              </a:extLst>
            </p:cNvPr>
            <p:cNvSpPr/>
            <p:nvPr/>
          </p:nvSpPr>
          <p:spPr>
            <a:xfrm>
              <a:off x="4049041" y="4676145"/>
              <a:ext cx="157155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pAcc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" name="矩形 10">
              <a:extLst>
                <a:ext uri="{FF2B5EF4-FFF2-40B4-BE49-F238E27FC236}">
                  <a16:creationId xmlns:a16="http://schemas.microsoft.com/office/drawing/2014/main" id="{DF4374BD-E5C7-D5EF-2FEC-3A9E36729310}"/>
                </a:ext>
              </a:extLst>
            </p:cNvPr>
            <p:cNvSpPr/>
            <p:nvPr/>
          </p:nvSpPr>
          <p:spPr>
            <a:xfrm>
              <a:off x="6618926" y="4676145"/>
              <a:ext cx="1571558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compAcc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矩形 5">
              <a:extLst>
                <a:ext uri="{FF2B5EF4-FFF2-40B4-BE49-F238E27FC236}">
                  <a16:creationId xmlns:a16="http://schemas.microsoft.com/office/drawing/2014/main" id="{61A2AF20-55E0-EE68-5D7D-852BFA797B81}"/>
                </a:ext>
              </a:extLst>
            </p:cNvPr>
            <p:cNvSpPr/>
            <p:nvPr/>
          </p:nvSpPr>
          <p:spPr>
            <a:xfrm>
              <a:off x="9513540" y="4676145"/>
              <a:ext cx="1571558" cy="505147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company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0" name="直线箭头连接符 7" descr="jytjh">
              <a:extLst>
                <a:ext uri="{FF2B5EF4-FFF2-40B4-BE49-F238E27FC236}">
                  <a16:creationId xmlns:a16="http://schemas.microsoft.com/office/drawing/2014/main" id="{8CFD6883-199C-2811-2B83-8C87FC69BCDF}"/>
                </a:ext>
              </a:extLst>
            </p:cNvPr>
            <p:cNvCxnSpPr>
              <a:cxnSpLocks/>
              <a:stCxn id="47" idx="3"/>
              <a:endCxn id="48" idx="1"/>
            </p:cNvCxnSpPr>
            <p:nvPr/>
          </p:nvCxnSpPr>
          <p:spPr>
            <a:xfrm>
              <a:off x="5620598" y="4928719"/>
              <a:ext cx="99832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线箭头连接符 7" descr="jytjh">
              <a:extLst>
                <a:ext uri="{FF2B5EF4-FFF2-40B4-BE49-F238E27FC236}">
                  <a16:creationId xmlns:a16="http://schemas.microsoft.com/office/drawing/2014/main" id="{7F12A183-10BF-ABD8-78FA-F15754672AD7}"/>
                </a:ext>
              </a:extLst>
            </p:cNvPr>
            <p:cNvCxnSpPr>
              <a:cxnSpLocks/>
              <a:stCxn id="49" idx="1"/>
              <a:endCxn id="48" idx="3"/>
            </p:cNvCxnSpPr>
            <p:nvPr/>
          </p:nvCxnSpPr>
          <p:spPr>
            <a:xfrm flipH="1">
              <a:off x="8190484" y="4928719"/>
              <a:ext cx="132305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矩形 9">
              <a:extLst>
                <a:ext uri="{FF2B5EF4-FFF2-40B4-BE49-F238E27FC236}">
                  <a16:creationId xmlns:a16="http://schemas.microsoft.com/office/drawing/2014/main" id="{4303A0ED-B67C-1082-2014-D57F0B4281A5}"/>
                </a:ext>
              </a:extLst>
            </p:cNvPr>
            <p:cNvSpPr/>
            <p:nvPr/>
          </p:nvSpPr>
          <p:spPr>
            <a:xfrm>
              <a:off x="4049041" y="3131602"/>
              <a:ext cx="1571557" cy="505147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0" name="直线箭头连接符 7" descr="jytjh">
              <a:extLst>
                <a:ext uri="{FF2B5EF4-FFF2-40B4-BE49-F238E27FC236}">
                  <a16:creationId xmlns:a16="http://schemas.microsoft.com/office/drawing/2014/main" id="{D98A0F09-4769-624A-2B16-0628E8D760EC}"/>
                </a:ext>
              </a:extLst>
            </p:cNvPr>
            <p:cNvCxnSpPr>
              <a:cxnSpLocks/>
              <a:stCxn id="6" idx="3"/>
              <a:endCxn id="52" idx="1"/>
            </p:cNvCxnSpPr>
            <p:nvPr/>
          </p:nvCxnSpPr>
          <p:spPr>
            <a:xfrm>
              <a:off x="2450790" y="1839634"/>
              <a:ext cx="1598251" cy="154454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线箭头连接符 7" descr="jytjh">
              <a:extLst>
                <a:ext uri="{FF2B5EF4-FFF2-40B4-BE49-F238E27FC236}">
                  <a16:creationId xmlns:a16="http://schemas.microsoft.com/office/drawing/2014/main" id="{2CC2C003-DCCB-77E8-1121-C6983BEBE0C4}"/>
                </a:ext>
              </a:extLst>
            </p:cNvPr>
            <p:cNvCxnSpPr>
              <a:cxnSpLocks/>
              <a:stCxn id="6" idx="3"/>
              <a:endCxn id="47" idx="1"/>
            </p:cNvCxnSpPr>
            <p:nvPr/>
          </p:nvCxnSpPr>
          <p:spPr>
            <a:xfrm>
              <a:off x="2450790" y="1839634"/>
              <a:ext cx="1598251" cy="308908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文本框 8">
              <a:extLst>
                <a:ext uri="{FF2B5EF4-FFF2-40B4-BE49-F238E27FC236}">
                  <a16:creationId xmlns:a16="http://schemas.microsoft.com/office/drawing/2014/main" id="{3C41D794-086B-1185-ABB5-7FB13678F1C7}"/>
                </a:ext>
              </a:extLst>
            </p:cNvPr>
            <p:cNvSpPr txBox="1"/>
            <p:nvPr/>
          </p:nvSpPr>
          <p:spPr>
            <a:xfrm>
              <a:off x="2658493" y="1530930"/>
              <a:ext cx="11828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own</a:t>
              </a:r>
            </a:p>
          </p:txBody>
        </p:sp>
        <p:sp>
          <p:nvSpPr>
            <p:cNvPr id="67" name="文本框 8">
              <a:extLst>
                <a:ext uri="{FF2B5EF4-FFF2-40B4-BE49-F238E27FC236}">
                  <a16:creationId xmlns:a16="http://schemas.microsoft.com/office/drawing/2014/main" id="{F1CDB9D1-A8A6-C607-50FD-C4997AFA2929}"/>
                </a:ext>
              </a:extLst>
            </p:cNvPr>
            <p:cNvSpPr txBox="1"/>
            <p:nvPr/>
          </p:nvSpPr>
          <p:spPr>
            <a:xfrm>
              <a:off x="8503057" y="1548600"/>
              <a:ext cx="10304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own</a:t>
              </a:r>
            </a:p>
          </p:txBody>
        </p:sp>
        <p:sp>
          <p:nvSpPr>
            <p:cNvPr id="68" name="文本框 8">
              <a:extLst>
                <a:ext uri="{FF2B5EF4-FFF2-40B4-BE49-F238E27FC236}">
                  <a16:creationId xmlns:a16="http://schemas.microsoft.com/office/drawing/2014/main" id="{A3400F3A-68D6-FF26-8510-B807D5B5DDD4}"/>
                </a:ext>
              </a:extLst>
            </p:cNvPr>
            <p:cNvSpPr txBox="1"/>
            <p:nvPr/>
          </p:nvSpPr>
          <p:spPr>
            <a:xfrm>
              <a:off x="5620598" y="1538210"/>
              <a:ext cx="8428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70" name="矩形 10">
              <a:extLst>
                <a:ext uri="{FF2B5EF4-FFF2-40B4-BE49-F238E27FC236}">
                  <a16:creationId xmlns:a16="http://schemas.microsoft.com/office/drawing/2014/main" id="{1DD588E6-58D9-583F-3E69-5CFEC5B5BEF4}"/>
                </a:ext>
              </a:extLst>
            </p:cNvPr>
            <p:cNvSpPr/>
            <p:nvPr/>
          </p:nvSpPr>
          <p:spPr>
            <a:xfrm>
              <a:off x="6618926" y="3646450"/>
              <a:ext cx="1571558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compAcc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1" name="矩形 5">
              <a:extLst>
                <a:ext uri="{FF2B5EF4-FFF2-40B4-BE49-F238E27FC236}">
                  <a16:creationId xmlns:a16="http://schemas.microsoft.com/office/drawing/2014/main" id="{EFD481D0-FFD7-F3EC-5AA2-F652019183EC}"/>
                </a:ext>
              </a:extLst>
            </p:cNvPr>
            <p:cNvSpPr/>
            <p:nvPr/>
          </p:nvSpPr>
          <p:spPr>
            <a:xfrm>
              <a:off x="9513540" y="3650097"/>
              <a:ext cx="1571558" cy="505147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company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72" name="直线箭头连接符 7" descr="jytjh">
              <a:extLst>
                <a:ext uri="{FF2B5EF4-FFF2-40B4-BE49-F238E27FC236}">
                  <a16:creationId xmlns:a16="http://schemas.microsoft.com/office/drawing/2014/main" id="{C5642806-F830-15CF-E685-1DD3AD50CC95}"/>
                </a:ext>
              </a:extLst>
            </p:cNvPr>
            <p:cNvCxnSpPr>
              <a:cxnSpLocks/>
              <a:stCxn id="71" idx="1"/>
              <a:endCxn id="70" idx="3"/>
            </p:cNvCxnSpPr>
            <p:nvPr/>
          </p:nvCxnSpPr>
          <p:spPr>
            <a:xfrm flipH="1" flipV="1">
              <a:off x="8190484" y="3899024"/>
              <a:ext cx="1323056" cy="3647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线箭头连接符 7" descr="jytjh">
              <a:extLst>
                <a:ext uri="{FF2B5EF4-FFF2-40B4-BE49-F238E27FC236}">
                  <a16:creationId xmlns:a16="http://schemas.microsoft.com/office/drawing/2014/main" id="{FF8C5063-1D8F-1AD7-4211-E94E168BB628}"/>
                </a:ext>
              </a:extLst>
            </p:cNvPr>
            <p:cNvCxnSpPr>
              <a:cxnSpLocks/>
              <a:stCxn id="10" idx="3"/>
              <a:endCxn id="70" idx="1"/>
            </p:cNvCxnSpPr>
            <p:nvPr/>
          </p:nvCxnSpPr>
          <p:spPr>
            <a:xfrm>
              <a:off x="5620598" y="1839634"/>
              <a:ext cx="998328" cy="205939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矩形 9">
              <a:extLst>
                <a:ext uri="{FF2B5EF4-FFF2-40B4-BE49-F238E27FC236}">
                  <a16:creationId xmlns:a16="http://schemas.microsoft.com/office/drawing/2014/main" id="{C00CDC5C-03C3-C2D5-24A6-DEE3D383EC41}"/>
                </a:ext>
              </a:extLst>
            </p:cNvPr>
            <p:cNvSpPr/>
            <p:nvPr/>
          </p:nvSpPr>
          <p:spPr>
            <a:xfrm>
              <a:off x="6618926" y="2611974"/>
              <a:ext cx="1571557" cy="505147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87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FB2F0D-ABB3-D995-FA04-8C359C1827B4}"/>
              </a:ext>
            </a:extLst>
          </p:cNvPr>
          <p:cNvSpPr/>
          <p:nvPr/>
        </p:nvSpPr>
        <p:spPr>
          <a:xfrm>
            <a:off x="2468880" y="2861420"/>
            <a:ext cx="1215845" cy="38717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Person</a:t>
            </a:r>
            <a:endParaRPr lang="en-CN" b="1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799D25-8F4B-3E78-7E33-C84644F1D35C}"/>
              </a:ext>
            </a:extLst>
          </p:cNvPr>
          <p:cNvSpPr/>
          <p:nvPr/>
        </p:nvSpPr>
        <p:spPr>
          <a:xfrm>
            <a:off x="3984346" y="2861420"/>
            <a:ext cx="1215845" cy="387178"/>
          </a:xfrm>
          <a:prstGeom prst="rect">
            <a:avLst/>
          </a:prstGeom>
          <a:solidFill>
            <a:srgbClr val="FF0000">
              <a:alpha val="30000"/>
            </a:srgb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Company</a:t>
            </a:r>
            <a:endParaRPr lang="en-CN" b="1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51DCB4-07F1-ACD1-2A47-E37BE04A33BA}"/>
              </a:ext>
            </a:extLst>
          </p:cNvPr>
          <p:cNvSpPr/>
          <p:nvPr/>
        </p:nvSpPr>
        <p:spPr>
          <a:xfrm>
            <a:off x="7040605" y="2861420"/>
            <a:ext cx="1226941" cy="38717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Account</a:t>
            </a:r>
            <a:endParaRPr lang="en-CN" b="1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68F319-B446-C876-5ECA-738B6558B6E1}"/>
              </a:ext>
            </a:extLst>
          </p:cNvPr>
          <p:cNvSpPr/>
          <p:nvPr/>
        </p:nvSpPr>
        <p:spPr>
          <a:xfrm>
            <a:off x="8567168" y="2861420"/>
            <a:ext cx="1215845" cy="38717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Medium</a:t>
            </a:r>
            <a:endParaRPr lang="en-CN" b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363A22-BDF1-F1C7-E411-2E379C3A7160}"/>
              </a:ext>
            </a:extLst>
          </p:cNvPr>
          <p:cNvSpPr/>
          <p:nvPr/>
        </p:nvSpPr>
        <p:spPr>
          <a:xfrm>
            <a:off x="5506920" y="2861420"/>
            <a:ext cx="1226977" cy="38717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Loan</a:t>
            </a:r>
            <a:endParaRPr lang="en-CN" b="1" dirty="0">
              <a:solidFill>
                <a:schemeClr val="tx1"/>
              </a:solidFill>
            </a:endParaRPr>
          </a:p>
        </p:txBody>
      </p:sp>
      <p:sp>
        <p:nvSpPr>
          <p:cNvPr id="2" name="文本框 12">
            <a:extLst>
              <a:ext uri="{FF2B5EF4-FFF2-40B4-BE49-F238E27FC236}">
                <a16:creationId xmlns:a16="http://schemas.microsoft.com/office/drawing/2014/main" id="{F15BB429-1D1A-0E43-F714-5B25121059E2}"/>
              </a:ext>
            </a:extLst>
          </p:cNvPr>
          <p:cNvSpPr txBox="1"/>
          <p:nvPr/>
        </p:nvSpPr>
        <p:spPr>
          <a:xfrm>
            <a:off x="2468880" y="3867488"/>
            <a:ext cx="25837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Color: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as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above</a:t>
            </a:r>
          </a:p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Font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size: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12</a:t>
            </a:r>
          </a:p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Border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width: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2pt</a:t>
            </a:r>
          </a:p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Result: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red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color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and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bold</a:t>
            </a:r>
          </a:p>
          <a:p>
            <a:r>
              <a:rPr kumimoji="1" lang="en-US" altLang="zh-CN" sz="1200" b="1" dirty="0" err="1">
                <a:latin typeface="DengXian" panose="02010600030101010101" pitchFamily="2" charset="-122"/>
                <a:ea typeface="DengXian" panose="02010600030101010101" pitchFamily="2" charset="-122"/>
              </a:rPr>
              <a:t>Groupby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: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red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color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and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bold</a:t>
            </a:r>
          </a:p>
        </p:txBody>
      </p:sp>
    </p:spTree>
    <p:extLst>
      <p:ext uri="{BB962C8B-B14F-4D97-AF65-F5344CB8AC3E}">
        <p14:creationId xmlns:p14="http://schemas.microsoft.com/office/powerpoint/2010/main" val="32655524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直线箭头连接符 11" descr="jytjh">
            <a:extLst>
              <a:ext uri="{FF2B5EF4-FFF2-40B4-BE49-F238E27FC236}">
                <a16:creationId xmlns:a16="http://schemas.microsoft.com/office/drawing/2014/main" id="{53AE606C-C9E8-DA4E-8CAD-6E5BBA75C692}"/>
              </a:ext>
            </a:extLst>
          </p:cNvPr>
          <p:cNvCxnSpPr>
            <a:cxnSpLocks/>
            <a:stCxn id="33" idx="3"/>
            <a:endCxn id="37" idx="1"/>
          </p:cNvCxnSpPr>
          <p:nvPr/>
        </p:nvCxnSpPr>
        <p:spPr>
          <a:xfrm flipV="1">
            <a:off x="6859036" y="1859428"/>
            <a:ext cx="2211635" cy="1587219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12">
            <a:extLst>
              <a:ext uri="{FF2B5EF4-FFF2-40B4-BE49-F238E27FC236}">
                <a16:creationId xmlns:a16="http://schemas.microsoft.com/office/drawing/2014/main" id="{97E608C4-3721-A54C-8A0C-204C199603F3}"/>
              </a:ext>
            </a:extLst>
          </p:cNvPr>
          <p:cNvSpPr txBox="1"/>
          <p:nvPr/>
        </p:nvSpPr>
        <p:spPr>
          <a:xfrm>
            <a:off x="6068706" y="1383563"/>
            <a:ext cx="27567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b="1" dirty="0">
                <a:latin typeface="DengXian" panose="02010600030101010101" pitchFamily="2" charset="-122"/>
                <a:ea typeface="DengXian" panose="02010600030101010101" pitchFamily="2" charset="-122"/>
              </a:rPr>
              <a:t>e2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:</a:t>
            </a:r>
            <a:r>
              <a:rPr kumimoji="1" lang="zh-CN" altLang="en-US" sz="14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transfer</a:t>
            </a:r>
          </a:p>
          <a:p>
            <a:pPr algn="ctr"/>
            <a:r>
              <a:rPr kumimoji="1" lang="en-US" altLang="zh-CN" sz="1400" b="1" dirty="0">
                <a:latin typeface="DengXian" panose="02010600030101010101" pitchFamily="2" charset="-122"/>
                <a:ea typeface="DengXian" panose="02010600030101010101" pitchFamily="2" charset="-122"/>
              </a:rPr>
              <a:t>e2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.timestamp</a:t>
            </a:r>
            <a:r>
              <a:rPr kumimoji="1" lang="zh-CN" altLang="en-US" sz="14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&gt;</a:t>
            </a:r>
            <a:r>
              <a:rPr kumimoji="1" lang="zh-CN" altLang="en-US" sz="14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${</a:t>
            </a:r>
            <a:r>
              <a:rPr kumimoji="1" lang="en-US" altLang="zh-CN" sz="1400" dirty="0" err="1">
                <a:latin typeface="DengXian" panose="02010600030101010101" pitchFamily="2" charset="-122"/>
                <a:ea typeface="DengXian" panose="02010600030101010101" pitchFamily="2" charset="-122"/>
              </a:rPr>
              <a:t>start_time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}</a:t>
            </a:r>
          </a:p>
          <a:p>
            <a:pPr algn="ctr"/>
            <a:r>
              <a:rPr kumimoji="1" lang="en-US" altLang="zh-CN" sz="1400" b="1" dirty="0">
                <a:latin typeface="DengXian" panose="02010600030101010101" pitchFamily="2" charset="-122"/>
                <a:ea typeface="DengXian" panose="02010600030101010101" pitchFamily="2" charset="-122"/>
              </a:rPr>
              <a:t>e2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.timestamp</a:t>
            </a:r>
            <a:r>
              <a:rPr kumimoji="1" lang="zh-CN" altLang="en-US" sz="14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&lt;</a:t>
            </a:r>
            <a:r>
              <a:rPr kumimoji="1" lang="zh-CN" altLang="en-US" sz="14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${</a:t>
            </a:r>
            <a:r>
              <a:rPr kumimoji="1" lang="en-US" altLang="zh-CN" sz="1400" dirty="0" err="1">
                <a:latin typeface="DengXian" panose="02010600030101010101" pitchFamily="2" charset="-122"/>
                <a:ea typeface="DengXian" panose="02010600030101010101" pitchFamily="2" charset="-122"/>
              </a:rPr>
              <a:t>end_time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}</a:t>
            </a:r>
          </a:p>
          <a:p>
            <a:pPr algn="ctr"/>
            <a:r>
              <a:rPr kumimoji="1" lang="en-US" altLang="zh-CN" sz="1400" b="1" dirty="0">
                <a:latin typeface="DengXian" panose="02010600030101010101" pitchFamily="2" charset="-122"/>
                <a:ea typeface="DengXian" panose="02010600030101010101" pitchFamily="2" charset="-122"/>
              </a:rPr>
              <a:t>e2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.amount</a:t>
            </a:r>
            <a:r>
              <a:rPr kumimoji="1" lang="zh-CN" altLang="en-US" sz="14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&gt;</a:t>
            </a:r>
            <a:r>
              <a:rPr kumimoji="1" lang="zh-CN" altLang="en-US" sz="14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${threshold}</a:t>
            </a:r>
          </a:p>
        </p:txBody>
      </p:sp>
      <p:sp>
        <p:nvSpPr>
          <p:cNvPr id="37" name="矩形 14">
            <a:extLst>
              <a:ext uri="{FF2B5EF4-FFF2-40B4-BE49-F238E27FC236}">
                <a16:creationId xmlns:a16="http://schemas.microsoft.com/office/drawing/2014/main" id="{35E7F655-5F5D-E548-9531-F54B2DE14ED9}"/>
              </a:ext>
            </a:extLst>
          </p:cNvPr>
          <p:cNvSpPr/>
          <p:nvPr/>
        </p:nvSpPr>
        <p:spPr>
          <a:xfrm>
            <a:off x="9070671" y="1606854"/>
            <a:ext cx="1487915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dst</a:t>
            </a:r>
            <a:r>
              <a:rPr kumimoji="1" lang="en-US" altLang="zh-CN" sz="1200" b="1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b="1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8" name="矩形 14">
            <a:extLst>
              <a:ext uri="{FF2B5EF4-FFF2-40B4-BE49-F238E27FC236}">
                <a16:creationId xmlns:a16="http://schemas.microsoft.com/office/drawing/2014/main" id="{57CB4C56-C6D1-3646-BE42-AE944291077A}"/>
              </a:ext>
            </a:extLst>
          </p:cNvPr>
          <p:cNvSpPr/>
          <p:nvPr/>
        </p:nvSpPr>
        <p:spPr>
          <a:xfrm>
            <a:off x="9070671" y="2452233"/>
            <a:ext cx="1487915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dst</a:t>
            </a:r>
            <a:r>
              <a:rPr kumimoji="1" lang="en-US" altLang="zh-CN" sz="1200" b="1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b="1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0" name="矩形 14">
            <a:extLst>
              <a:ext uri="{FF2B5EF4-FFF2-40B4-BE49-F238E27FC236}">
                <a16:creationId xmlns:a16="http://schemas.microsoft.com/office/drawing/2014/main" id="{776669A2-DF01-5D44-98F2-71A5996AD21C}"/>
              </a:ext>
            </a:extLst>
          </p:cNvPr>
          <p:cNvSpPr/>
          <p:nvPr/>
        </p:nvSpPr>
        <p:spPr>
          <a:xfrm>
            <a:off x="9070671" y="3976398"/>
            <a:ext cx="1487915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dst</a:t>
            </a:r>
            <a:r>
              <a:rPr kumimoji="1" lang="en-US" altLang="zh-CN" sz="1200" b="1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b="1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1" name="矩形 14">
            <a:extLst>
              <a:ext uri="{FF2B5EF4-FFF2-40B4-BE49-F238E27FC236}">
                <a16:creationId xmlns:a16="http://schemas.microsoft.com/office/drawing/2014/main" id="{AD0D5B56-53EA-1E48-9FEF-7631D3E97D26}"/>
              </a:ext>
            </a:extLst>
          </p:cNvPr>
          <p:cNvSpPr/>
          <p:nvPr/>
        </p:nvSpPr>
        <p:spPr>
          <a:xfrm>
            <a:off x="9070671" y="4821778"/>
            <a:ext cx="1487915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dst</a:t>
            </a:r>
            <a:r>
              <a:rPr kumimoji="1" lang="en-US" altLang="zh-CN" sz="1200" b="1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b="1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54" name="直线箭头连接符 11" descr="jytjh">
            <a:extLst>
              <a:ext uri="{FF2B5EF4-FFF2-40B4-BE49-F238E27FC236}">
                <a16:creationId xmlns:a16="http://schemas.microsoft.com/office/drawing/2014/main" id="{E54B3B7F-1A07-E946-9A57-A174B5BF79CC}"/>
              </a:ext>
            </a:extLst>
          </p:cNvPr>
          <p:cNvCxnSpPr>
            <a:cxnSpLocks/>
            <a:stCxn id="33" idx="3"/>
            <a:endCxn id="48" idx="1"/>
          </p:cNvCxnSpPr>
          <p:nvPr/>
        </p:nvCxnSpPr>
        <p:spPr>
          <a:xfrm flipV="1">
            <a:off x="6859036" y="2704807"/>
            <a:ext cx="2211635" cy="741840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线箭头连接符 11" descr="jytjh">
            <a:extLst>
              <a:ext uri="{FF2B5EF4-FFF2-40B4-BE49-F238E27FC236}">
                <a16:creationId xmlns:a16="http://schemas.microsoft.com/office/drawing/2014/main" id="{9E646DE1-FB5E-AA4E-983D-5017D71E2F43}"/>
              </a:ext>
            </a:extLst>
          </p:cNvPr>
          <p:cNvCxnSpPr>
            <a:cxnSpLocks/>
            <a:stCxn id="33" idx="3"/>
            <a:endCxn id="26" idx="1"/>
          </p:cNvCxnSpPr>
          <p:nvPr/>
        </p:nvCxnSpPr>
        <p:spPr>
          <a:xfrm>
            <a:off x="6859036" y="3446647"/>
            <a:ext cx="2211635" cy="20242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线箭头连接符 11" descr="jytjh">
            <a:extLst>
              <a:ext uri="{FF2B5EF4-FFF2-40B4-BE49-F238E27FC236}">
                <a16:creationId xmlns:a16="http://schemas.microsoft.com/office/drawing/2014/main" id="{82052E76-6372-C94F-A67E-97787A191F82}"/>
              </a:ext>
            </a:extLst>
          </p:cNvPr>
          <p:cNvCxnSpPr>
            <a:cxnSpLocks/>
            <a:stCxn id="33" idx="3"/>
            <a:endCxn id="50" idx="1"/>
          </p:cNvCxnSpPr>
          <p:nvPr/>
        </p:nvCxnSpPr>
        <p:spPr>
          <a:xfrm>
            <a:off x="6859036" y="3446647"/>
            <a:ext cx="2211635" cy="782325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11" descr="jytjh">
            <a:extLst>
              <a:ext uri="{FF2B5EF4-FFF2-40B4-BE49-F238E27FC236}">
                <a16:creationId xmlns:a16="http://schemas.microsoft.com/office/drawing/2014/main" id="{3CF4B058-DA70-914B-B43D-426BA2A65CD0}"/>
              </a:ext>
            </a:extLst>
          </p:cNvPr>
          <p:cNvCxnSpPr>
            <a:cxnSpLocks/>
            <a:stCxn id="33" idx="3"/>
            <a:endCxn id="51" idx="1"/>
          </p:cNvCxnSpPr>
          <p:nvPr/>
        </p:nvCxnSpPr>
        <p:spPr>
          <a:xfrm>
            <a:off x="6859036" y="3446647"/>
            <a:ext cx="2211635" cy="1627705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12">
            <a:extLst>
              <a:ext uri="{FF2B5EF4-FFF2-40B4-BE49-F238E27FC236}">
                <a16:creationId xmlns:a16="http://schemas.microsoft.com/office/drawing/2014/main" id="{6AA0A9DD-102C-5F4C-8A51-8BA06E6127A4}"/>
              </a:ext>
            </a:extLst>
          </p:cNvPr>
          <p:cNvSpPr txBox="1"/>
          <p:nvPr/>
        </p:nvSpPr>
        <p:spPr>
          <a:xfrm>
            <a:off x="9070671" y="3297612"/>
            <a:ext cx="14879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1" dirty="0">
                <a:latin typeface="DengXian" panose="02010600030101010101" pitchFamily="2" charset="-122"/>
                <a:ea typeface="DengXian" panose="02010600030101010101" pitchFamily="2" charset="-122"/>
              </a:rPr>
              <a:t>…</a:t>
            </a:r>
            <a:endParaRPr kumimoji="1" lang="en-US" altLang="zh-CN" sz="1600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27" name="矩形 14">
            <a:extLst>
              <a:ext uri="{FF2B5EF4-FFF2-40B4-BE49-F238E27FC236}">
                <a16:creationId xmlns:a16="http://schemas.microsoft.com/office/drawing/2014/main" id="{B318015F-D06D-234A-B239-8EE137A9F49C}"/>
              </a:ext>
            </a:extLst>
          </p:cNvPr>
          <p:cNvSpPr/>
          <p:nvPr/>
        </p:nvSpPr>
        <p:spPr>
          <a:xfrm>
            <a:off x="1814722" y="1606854"/>
            <a:ext cx="1487915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src</a:t>
            </a:r>
            <a:r>
              <a:rPr kumimoji="1" lang="en-US" altLang="zh-CN" sz="1200" b="1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b="1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8" name="矩形 14">
            <a:extLst>
              <a:ext uri="{FF2B5EF4-FFF2-40B4-BE49-F238E27FC236}">
                <a16:creationId xmlns:a16="http://schemas.microsoft.com/office/drawing/2014/main" id="{BBEADF34-B8F8-C74D-94D7-A3375AB297F0}"/>
              </a:ext>
            </a:extLst>
          </p:cNvPr>
          <p:cNvSpPr/>
          <p:nvPr/>
        </p:nvSpPr>
        <p:spPr>
          <a:xfrm>
            <a:off x="1814722" y="2452233"/>
            <a:ext cx="1487915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src</a:t>
            </a:r>
            <a:r>
              <a:rPr kumimoji="1" lang="en-US" altLang="zh-CN" sz="1200" b="1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b="1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9" name="矩形 14">
            <a:extLst>
              <a:ext uri="{FF2B5EF4-FFF2-40B4-BE49-F238E27FC236}">
                <a16:creationId xmlns:a16="http://schemas.microsoft.com/office/drawing/2014/main" id="{0AEED99F-BC9B-8344-939D-74EF770693DD}"/>
              </a:ext>
            </a:extLst>
          </p:cNvPr>
          <p:cNvSpPr/>
          <p:nvPr/>
        </p:nvSpPr>
        <p:spPr>
          <a:xfrm>
            <a:off x="1814722" y="3976398"/>
            <a:ext cx="1487915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src</a:t>
            </a:r>
            <a:r>
              <a:rPr kumimoji="1" lang="en-US" altLang="zh-CN" sz="1200" b="1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b="1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0" name="矩形 14">
            <a:extLst>
              <a:ext uri="{FF2B5EF4-FFF2-40B4-BE49-F238E27FC236}">
                <a16:creationId xmlns:a16="http://schemas.microsoft.com/office/drawing/2014/main" id="{E6242A3D-8EC0-0C41-A884-1BF0712D9D5E}"/>
              </a:ext>
            </a:extLst>
          </p:cNvPr>
          <p:cNvSpPr/>
          <p:nvPr/>
        </p:nvSpPr>
        <p:spPr>
          <a:xfrm>
            <a:off x="1814722" y="4821778"/>
            <a:ext cx="1487915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src</a:t>
            </a:r>
            <a:r>
              <a:rPr kumimoji="1" lang="en-US" altLang="zh-CN" sz="1200" b="1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b="1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1" name="文本框 12">
            <a:extLst>
              <a:ext uri="{FF2B5EF4-FFF2-40B4-BE49-F238E27FC236}">
                <a16:creationId xmlns:a16="http://schemas.microsoft.com/office/drawing/2014/main" id="{6DDD90BC-64C0-D449-B08F-3CEFDC6D5F55}"/>
              </a:ext>
            </a:extLst>
          </p:cNvPr>
          <p:cNvSpPr txBox="1"/>
          <p:nvPr/>
        </p:nvSpPr>
        <p:spPr>
          <a:xfrm>
            <a:off x="1814720" y="3297612"/>
            <a:ext cx="14879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1" dirty="0">
                <a:latin typeface="DengXian" panose="02010600030101010101" pitchFamily="2" charset="-122"/>
                <a:ea typeface="DengXian" panose="02010600030101010101" pitchFamily="2" charset="-122"/>
              </a:rPr>
              <a:t>…</a:t>
            </a:r>
            <a:endParaRPr kumimoji="1" lang="en-US" altLang="zh-CN" sz="1600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cxnSp>
        <p:nvCxnSpPr>
          <p:cNvPr id="32" name="直线箭头连接符 11" descr="jytjh">
            <a:extLst>
              <a:ext uri="{FF2B5EF4-FFF2-40B4-BE49-F238E27FC236}">
                <a16:creationId xmlns:a16="http://schemas.microsoft.com/office/drawing/2014/main" id="{73EB140C-75A1-3E4F-8D6F-9592EE6B65C1}"/>
              </a:ext>
            </a:extLst>
          </p:cNvPr>
          <p:cNvCxnSpPr>
            <a:cxnSpLocks/>
            <a:stCxn id="27" idx="3"/>
            <a:endCxn id="33" idx="1"/>
          </p:cNvCxnSpPr>
          <p:nvPr/>
        </p:nvCxnSpPr>
        <p:spPr>
          <a:xfrm>
            <a:off x="3302637" y="1859428"/>
            <a:ext cx="1966885" cy="1587219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11" descr="jytjh">
            <a:extLst>
              <a:ext uri="{FF2B5EF4-FFF2-40B4-BE49-F238E27FC236}">
                <a16:creationId xmlns:a16="http://schemas.microsoft.com/office/drawing/2014/main" id="{79E0FDD6-3A7E-7D48-983D-326B999330C5}"/>
              </a:ext>
            </a:extLst>
          </p:cNvPr>
          <p:cNvCxnSpPr>
            <a:cxnSpLocks/>
            <a:stCxn id="28" idx="3"/>
            <a:endCxn id="33" idx="1"/>
          </p:cNvCxnSpPr>
          <p:nvPr/>
        </p:nvCxnSpPr>
        <p:spPr>
          <a:xfrm>
            <a:off x="3302637" y="2704807"/>
            <a:ext cx="1966885" cy="741840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11" descr="jytjh">
            <a:extLst>
              <a:ext uri="{FF2B5EF4-FFF2-40B4-BE49-F238E27FC236}">
                <a16:creationId xmlns:a16="http://schemas.microsoft.com/office/drawing/2014/main" id="{2556E44C-94A0-DC48-B3D5-C6D5268ABB09}"/>
              </a:ext>
            </a:extLst>
          </p:cNvPr>
          <p:cNvCxnSpPr>
            <a:cxnSpLocks/>
            <a:stCxn id="29" idx="3"/>
            <a:endCxn id="33" idx="1"/>
          </p:cNvCxnSpPr>
          <p:nvPr/>
        </p:nvCxnSpPr>
        <p:spPr>
          <a:xfrm flipV="1">
            <a:off x="3302637" y="3446647"/>
            <a:ext cx="1966885" cy="782325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11" descr="jytjh">
            <a:extLst>
              <a:ext uri="{FF2B5EF4-FFF2-40B4-BE49-F238E27FC236}">
                <a16:creationId xmlns:a16="http://schemas.microsoft.com/office/drawing/2014/main" id="{0FA3A650-E9DB-5E41-92E5-0A258A9FF64C}"/>
              </a:ext>
            </a:extLst>
          </p:cNvPr>
          <p:cNvCxnSpPr>
            <a:cxnSpLocks/>
            <a:stCxn id="30" idx="3"/>
            <a:endCxn id="33" idx="1"/>
          </p:cNvCxnSpPr>
          <p:nvPr/>
        </p:nvCxnSpPr>
        <p:spPr>
          <a:xfrm flipV="1">
            <a:off x="3302637" y="3446647"/>
            <a:ext cx="1966885" cy="1627705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箭头连接符 11" descr="jytjh">
            <a:extLst>
              <a:ext uri="{FF2B5EF4-FFF2-40B4-BE49-F238E27FC236}">
                <a16:creationId xmlns:a16="http://schemas.microsoft.com/office/drawing/2014/main" id="{18E69EA1-CDE7-544F-85C4-832F971E834F}"/>
              </a:ext>
            </a:extLst>
          </p:cNvPr>
          <p:cNvCxnSpPr>
            <a:cxnSpLocks/>
            <a:stCxn id="31" idx="3"/>
            <a:endCxn id="33" idx="1"/>
          </p:cNvCxnSpPr>
          <p:nvPr/>
        </p:nvCxnSpPr>
        <p:spPr>
          <a:xfrm flipV="1">
            <a:off x="3302635" y="3446647"/>
            <a:ext cx="1966887" cy="20242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8">
            <a:extLst>
              <a:ext uri="{FF2B5EF4-FFF2-40B4-BE49-F238E27FC236}">
                <a16:creationId xmlns:a16="http://schemas.microsoft.com/office/drawing/2014/main" id="{EFE55D9A-1260-FE49-93A3-4A7A997017FF}"/>
              </a:ext>
            </a:extLst>
          </p:cNvPr>
          <p:cNvSpPr/>
          <p:nvPr/>
        </p:nvSpPr>
        <p:spPr>
          <a:xfrm>
            <a:off x="4085982" y="4691041"/>
            <a:ext cx="4114800" cy="5966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RESULT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endParaRPr kumimoji="1" lang="en-US" altLang="zh-CN" sz="1200" b="1" dirty="0">
              <a:solidFill>
                <a:sysClr val="windowText" lastClr="000000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WHEN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COUNT(e1)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&gt;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$n1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AND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COUNT(e2)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&gt;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$n2</a:t>
            </a:r>
          </a:p>
          <a:p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COLLECT(n)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as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larges</a:t>
            </a:r>
            <a:endParaRPr kumimoji="1" lang="en-US" altLang="zh-CN" sz="1200" dirty="0">
              <a:solidFill>
                <a:sysClr val="windowText" lastClr="000000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47" name="文本框 12">
            <a:extLst>
              <a:ext uri="{FF2B5EF4-FFF2-40B4-BE49-F238E27FC236}">
                <a16:creationId xmlns:a16="http://schemas.microsoft.com/office/drawing/2014/main" id="{DEE89950-8C1D-F640-994F-E1401CC37E65}"/>
              </a:ext>
            </a:extLst>
          </p:cNvPr>
          <p:cNvSpPr txBox="1"/>
          <p:nvPr/>
        </p:nvSpPr>
        <p:spPr>
          <a:xfrm>
            <a:off x="3202411" y="1014102"/>
            <a:ext cx="27567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b="1" dirty="0">
                <a:latin typeface="DengXian" panose="02010600030101010101" pitchFamily="2" charset="-122"/>
                <a:ea typeface="DengXian" panose="02010600030101010101" pitchFamily="2" charset="-122"/>
              </a:rPr>
              <a:t>e1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:</a:t>
            </a:r>
            <a:r>
              <a:rPr kumimoji="1" lang="zh-CN" altLang="en-US" sz="14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transfer</a:t>
            </a:r>
          </a:p>
          <a:p>
            <a:pPr algn="ctr"/>
            <a:r>
              <a:rPr kumimoji="1" lang="en-US" altLang="zh-CN" sz="1400" b="1" dirty="0">
                <a:latin typeface="DengXian" panose="02010600030101010101" pitchFamily="2" charset="-122"/>
                <a:ea typeface="DengXian" panose="02010600030101010101" pitchFamily="2" charset="-122"/>
              </a:rPr>
              <a:t>e1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.timestamp</a:t>
            </a:r>
            <a:r>
              <a:rPr kumimoji="1" lang="zh-CN" altLang="en-US" sz="14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&gt;</a:t>
            </a:r>
            <a:r>
              <a:rPr kumimoji="1" lang="zh-CN" altLang="en-US" sz="14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${</a:t>
            </a:r>
            <a:r>
              <a:rPr kumimoji="1" lang="en-US" altLang="zh-CN" sz="1400" dirty="0" err="1">
                <a:latin typeface="DengXian" panose="02010600030101010101" pitchFamily="2" charset="-122"/>
                <a:ea typeface="DengXian" panose="02010600030101010101" pitchFamily="2" charset="-122"/>
              </a:rPr>
              <a:t>start_time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}</a:t>
            </a:r>
          </a:p>
          <a:p>
            <a:pPr algn="ctr"/>
            <a:r>
              <a:rPr kumimoji="1" lang="en-US" altLang="zh-CN" sz="1400" b="1" dirty="0">
                <a:latin typeface="DengXian" panose="02010600030101010101" pitchFamily="2" charset="-122"/>
                <a:ea typeface="DengXian" panose="02010600030101010101" pitchFamily="2" charset="-122"/>
              </a:rPr>
              <a:t>e1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.timestamp</a:t>
            </a:r>
            <a:r>
              <a:rPr kumimoji="1" lang="zh-CN" altLang="en-US" sz="14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&lt;</a:t>
            </a:r>
            <a:r>
              <a:rPr kumimoji="1" lang="zh-CN" altLang="en-US" sz="14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${</a:t>
            </a:r>
            <a:r>
              <a:rPr kumimoji="1" lang="en-US" altLang="zh-CN" sz="1400" dirty="0" err="1">
                <a:latin typeface="DengXian" panose="02010600030101010101" pitchFamily="2" charset="-122"/>
                <a:ea typeface="DengXian" panose="02010600030101010101" pitchFamily="2" charset="-122"/>
              </a:rPr>
              <a:t>end_time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}</a:t>
            </a:r>
          </a:p>
          <a:p>
            <a:pPr algn="ctr"/>
            <a:r>
              <a:rPr kumimoji="1" lang="en-US" altLang="zh-CN" sz="1400" b="1" dirty="0">
                <a:latin typeface="DengXian" panose="02010600030101010101" pitchFamily="2" charset="-122"/>
                <a:ea typeface="DengXian" panose="02010600030101010101" pitchFamily="2" charset="-122"/>
              </a:rPr>
              <a:t>e1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.amount</a:t>
            </a:r>
            <a:r>
              <a:rPr kumimoji="1" lang="zh-CN" altLang="en-US" sz="14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&gt;</a:t>
            </a:r>
            <a:r>
              <a:rPr kumimoji="1" lang="zh-CN" altLang="en-US" sz="14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${threshold}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1B3B1A0-438C-C56D-725C-519E24FA254D}"/>
              </a:ext>
            </a:extLst>
          </p:cNvPr>
          <p:cNvGrpSpPr/>
          <p:nvPr/>
        </p:nvGrpSpPr>
        <p:grpSpPr>
          <a:xfrm>
            <a:off x="5269522" y="3194073"/>
            <a:ext cx="1589514" cy="839276"/>
            <a:chOff x="5046785" y="3194073"/>
            <a:chExt cx="1589514" cy="839276"/>
          </a:xfrm>
        </p:grpSpPr>
        <p:sp>
          <p:nvSpPr>
            <p:cNvPr id="33" name="矩形 10">
              <a:extLst>
                <a:ext uri="{FF2B5EF4-FFF2-40B4-BE49-F238E27FC236}">
                  <a16:creationId xmlns:a16="http://schemas.microsoft.com/office/drawing/2014/main" id="{D6606C0A-E1D8-5248-9834-B2095296BE75}"/>
                </a:ext>
              </a:extLst>
            </p:cNvPr>
            <p:cNvSpPr/>
            <p:nvPr/>
          </p:nvSpPr>
          <p:spPr>
            <a:xfrm>
              <a:off x="5046785" y="3194073"/>
              <a:ext cx="1589514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mid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矩形 10">
              <a:extLst>
                <a:ext uri="{FF2B5EF4-FFF2-40B4-BE49-F238E27FC236}">
                  <a16:creationId xmlns:a16="http://schemas.microsoft.com/office/drawing/2014/main" id="{178A680C-84FF-A309-125C-EC6CEB104839}"/>
                </a:ext>
              </a:extLst>
            </p:cNvPr>
            <p:cNvSpPr/>
            <p:nvPr/>
          </p:nvSpPr>
          <p:spPr>
            <a:xfrm>
              <a:off x="5046785" y="3700784"/>
              <a:ext cx="1589514" cy="33256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mid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${id}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3821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>
            <a:extLst>
              <a:ext uri="{FF2B5EF4-FFF2-40B4-BE49-F238E27FC236}">
                <a16:creationId xmlns:a16="http://schemas.microsoft.com/office/drawing/2014/main" id="{FF8A16F9-DEF0-8FB5-3E3F-03C570A298E9}"/>
              </a:ext>
            </a:extLst>
          </p:cNvPr>
          <p:cNvGrpSpPr/>
          <p:nvPr/>
        </p:nvGrpSpPr>
        <p:grpSpPr>
          <a:xfrm>
            <a:off x="880846" y="1369740"/>
            <a:ext cx="10430308" cy="4768503"/>
            <a:chOff x="600347" y="1416632"/>
            <a:chExt cx="10430308" cy="4768503"/>
          </a:xfrm>
        </p:grpSpPr>
        <p:sp>
          <p:nvSpPr>
            <p:cNvPr id="4" name="矩形 4">
              <a:extLst>
                <a:ext uri="{FF2B5EF4-FFF2-40B4-BE49-F238E27FC236}">
                  <a16:creationId xmlns:a16="http://schemas.microsoft.com/office/drawing/2014/main" id="{EC6FD5AE-99E5-5D74-08A4-F315AEE7FE8E}"/>
                </a:ext>
              </a:extLst>
            </p:cNvPr>
            <p:cNvSpPr/>
            <p:nvPr/>
          </p:nvSpPr>
          <p:spPr>
            <a:xfrm>
              <a:off x="9111232" y="1416632"/>
              <a:ext cx="1919423" cy="476850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kumimoji="1" lang="en-US" altLang="zh-CN" sz="12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</a:p>
            <a:p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SUM(</a:t>
              </a:r>
              <a:r>
                <a:rPr kumimoji="1" lang="en-US" altLang="zh-CN" sz="1200" b="1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loans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.loanAmount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)</a:t>
              </a:r>
            </a:p>
            <a:p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SUM(</a:t>
              </a:r>
              <a:r>
                <a:rPr kumimoji="1" lang="en-US" altLang="zh-CN" sz="1200" b="1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loans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.balance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)</a:t>
              </a:r>
            </a:p>
            <a:p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COUNT(DISTINCT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loans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)</a:t>
              </a:r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2D994D39-F3C6-D348-59D2-47BEB6DBDF49}"/>
                </a:ext>
              </a:extLst>
            </p:cNvPr>
            <p:cNvGrpSpPr/>
            <p:nvPr/>
          </p:nvGrpSpPr>
          <p:grpSpPr>
            <a:xfrm>
              <a:off x="600347" y="1624283"/>
              <a:ext cx="1391424" cy="848436"/>
              <a:chOff x="96259" y="2451234"/>
              <a:chExt cx="1391424" cy="848436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4F2D6900-1286-DC49-BDC6-C15780169AD0}"/>
                  </a:ext>
                </a:extLst>
              </p:cNvPr>
              <p:cNvSpPr/>
              <p:nvPr/>
            </p:nvSpPr>
            <p:spPr>
              <a:xfrm>
                <a:off x="96259" y="2451234"/>
                <a:ext cx="1391424" cy="50514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>
                    <a:solidFill>
                      <a:sysClr val="windowText" lastClr="000000"/>
                    </a:solidFill>
                  </a:rPr>
                  <a:t>person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Person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593BAF41-C8A4-0E40-A0CB-299871A180DD}"/>
                  </a:ext>
                </a:extLst>
              </p:cNvPr>
              <p:cNvSpPr/>
              <p:nvPr/>
            </p:nvSpPr>
            <p:spPr>
              <a:xfrm>
                <a:off x="96259" y="2956382"/>
                <a:ext cx="1391423" cy="34328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person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.id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${id}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cxnSp>
          <p:nvCxnSpPr>
            <p:cNvPr id="8" name="直线箭头连接符 7" descr="jytjh">
              <a:extLst>
                <a:ext uri="{FF2B5EF4-FFF2-40B4-BE49-F238E27FC236}">
                  <a16:creationId xmlns:a16="http://schemas.microsoft.com/office/drawing/2014/main" id="{B213E015-F126-1349-AD28-6A5C61B4130E}"/>
                </a:ext>
              </a:extLst>
            </p:cNvPr>
            <p:cNvCxnSpPr>
              <a:cxnSpLocks/>
              <a:stCxn id="6" idx="3"/>
              <a:endCxn id="10" idx="1"/>
            </p:cNvCxnSpPr>
            <p:nvPr/>
          </p:nvCxnSpPr>
          <p:spPr>
            <a:xfrm>
              <a:off x="1991771" y="1876857"/>
              <a:ext cx="162820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59BA1C61-CD6C-AD4F-A08E-4D3BDCE19779}"/>
                </a:ext>
              </a:extLst>
            </p:cNvPr>
            <p:cNvSpPr txBox="1"/>
            <p:nvPr/>
          </p:nvSpPr>
          <p:spPr>
            <a:xfrm>
              <a:off x="2210104" y="1538302"/>
              <a:ext cx="10742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ACC1BF12-1D82-4543-9651-6CAF8E4C29EF}"/>
                </a:ext>
              </a:extLst>
            </p:cNvPr>
            <p:cNvSpPr/>
            <p:nvPr/>
          </p:nvSpPr>
          <p:spPr>
            <a:xfrm>
              <a:off x="3619976" y="1624283"/>
              <a:ext cx="158014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accounts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46962463-CCCC-3D46-BEC0-D1A25CA52ABA}"/>
                </a:ext>
              </a:extLst>
            </p:cNvPr>
            <p:cNvSpPr/>
            <p:nvPr/>
          </p:nvSpPr>
          <p:spPr>
            <a:xfrm>
              <a:off x="6532361" y="1624283"/>
              <a:ext cx="1403270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other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2" name="直线箭头连接符 11" descr="jytjh">
              <a:extLst>
                <a:ext uri="{FF2B5EF4-FFF2-40B4-BE49-F238E27FC236}">
                  <a16:creationId xmlns:a16="http://schemas.microsoft.com/office/drawing/2014/main" id="{50297BE0-D111-4B49-9FF7-DFE4C4A2BB2A}"/>
                </a:ext>
              </a:extLst>
            </p:cNvPr>
            <p:cNvCxnSpPr>
              <a:cxnSpLocks/>
              <a:stCxn id="10" idx="3"/>
              <a:endCxn id="11" idx="1"/>
            </p:cNvCxnSpPr>
            <p:nvPr/>
          </p:nvCxnSpPr>
          <p:spPr>
            <a:xfrm>
              <a:off x="5200123" y="1876857"/>
              <a:ext cx="133223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 w="sm" len="lg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3AEB9CE-6B5B-7F44-BCFD-63CF292A3509}"/>
                </a:ext>
              </a:extLst>
            </p:cNvPr>
            <p:cNvSpPr txBox="1"/>
            <p:nvPr/>
          </p:nvSpPr>
          <p:spPr>
            <a:xfrm>
              <a:off x="600347" y="3527829"/>
              <a:ext cx="2327789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edge1: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own</a:t>
              </a:r>
            </a:p>
            <a:p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*</a:t>
              </a:r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..3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b="1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deposit</a:t>
              </a:r>
            </a:p>
            <a:p>
              <a:r>
                <a:rPr kumimoji="1" lang="en-US" altLang="zh-CN" sz="1200" b="1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415C4F4-EE72-624A-B8C1-1020DBB29B60}"/>
                </a:ext>
              </a:extLst>
            </p:cNvPr>
            <p:cNvSpPr/>
            <p:nvPr/>
          </p:nvSpPr>
          <p:spPr>
            <a:xfrm>
              <a:off x="9327803" y="1624283"/>
              <a:ext cx="1319218" cy="50514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loan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Loan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5" name="直线箭头连接符 14" descr="jytjh">
              <a:extLst>
                <a:ext uri="{FF2B5EF4-FFF2-40B4-BE49-F238E27FC236}">
                  <a16:creationId xmlns:a16="http://schemas.microsoft.com/office/drawing/2014/main" id="{D7F17E30-F2E6-8B42-A9A4-9F3916A7067C}"/>
                </a:ext>
              </a:extLst>
            </p:cNvPr>
            <p:cNvCxnSpPr>
              <a:cxnSpLocks/>
              <a:stCxn id="11" idx="3"/>
              <a:endCxn id="14" idx="1"/>
            </p:cNvCxnSpPr>
            <p:nvPr/>
          </p:nvCxnSpPr>
          <p:spPr>
            <a:xfrm>
              <a:off x="7935631" y="1876857"/>
              <a:ext cx="139217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 w="sm" len="lg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矩形 9">
              <a:extLst>
                <a:ext uri="{FF2B5EF4-FFF2-40B4-BE49-F238E27FC236}">
                  <a16:creationId xmlns:a16="http://schemas.microsoft.com/office/drawing/2014/main" id="{05335A9A-E47C-2F20-2697-10882202393E}"/>
                </a:ext>
              </a:extLst>
            </p:cNvPr>
            <p:cNvSpPr/>
            <p:nvPr/>
          </p:nvSpPr>
          <p:spPr>
            <a:xfrm>
              <a:off x="3619976" y="4777008"/>
              <a:ext cx="158014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accounts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矩形 10">
              <a:extLst>
                <a:ext uri="{FF2B5EF4-FFF2-40B4-BE49-F238E27FC236}">
                  <a16:creationId xmlns:a16="http://schemas.microsoft.com/office/drawing/2014/main" id="{E6349683-E4AD-EBF9-C4B8-BF89F5484297}"/>
                </a:ext>
              </a:extLst>
            </p:cNvPr>
            <p:cNvSpPr/>
            <p:nvPr/>
          </p:nvSpPr>
          <p:spPr>
            <a:xfrm>
              <a:off x="6544973" y="4777008"/>
              <a:ext cx="1403270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other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2" name="直线箭头连接符 11" descr="jytjh">
              <a:extLst>
                <a:ext uri="{FF2B5EF4-FFF2-40B4-BE49-F238E27FC236}">
                  <a16:creationId xmlns:a16="http://schemas.microsoft.com/office/drawing/2014/main" id="{E46A03BF-9992-48C5-487A-834FEA71E321}"/>
                </a:ext>
              </a:extLst>
            </p:cNvPr>
            <p:cNvCxnSpPr>
              <a:cxnSpLocks/>
              <a:stCxn id="24" idx="3"/>
              <a:endCxn id="31" idx="1"/>
            </p:cNvCxnSpPr>
            <p:nvPr/>
          </p:nvCxnSpPr>
          <p:spPr>
            <a:xfrm>
              <a:off x="5200123" y="5029582"/>
              <a:ext cx="134485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 w="sm" len="lg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 13">
              <a:extLst>
                <a:ext uri="{FF2B5EF4-FFF2-40B4-BE49-F238E27FC236}">
                  <a16:creationId xmlns:a16="http://schemas.microsoft.com/office/drawing/2014/main" id="{870B14A8-8D98-03D7-BACD-51D42B9A2C8B}"/>
                </a:ext>
              </a:extLst>
            </p:cNvPr>
            <p:cNvSpPr/>
            <p:nvPr/>
          </p:nvSpPr>
          <p:spPr>
            <a:xfrm>
              <a:off x="9340415" y="4777008"/>
              <a:ext cx="1319218" cy="50514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loan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Loan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4" name="直线箭头连接符 14" descr="jytjh">
              <a:extLst>
                <a:ext uri="{FF2B5EF4-FFF2-40B4-BE49-F238E27FC236}">
                  <a16:creationId xmlns:a16="http://schemas.microsoft.com/office/drawing/2014/main" id="{1823C64C-C1BC-5429-873C-BC89AAFE6608}"/>
                </a:ext>
              </a:extLst>
            </p:cNvPr>
            <p:cNvCxnSpPr>
              <a:cxnSpLocks/>
              <a:stCxn id="31" idx="3"/>
              <a:endCxn id="33" idx="1"/>
            </p:cNvCxnSpPr>
            <p:nvPr/>
          </p:nvCxnSpPr>
          <p:spPr>
            <a:xfrm>
              <a:off x="7948243" y="5029582"/>
              <a:ext cx="139217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 w="sm" len="lg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矩形 9">
              <a:extLst>
                <a:ext uri="{FF2B5EF4-FFF2-40B4-BE49-F238E27FC236}">
                  <a16:creationId xmlns:a16="http://schemas.microsoft.com/office/drawing/2014/main" id="{692B4BD6-EB4F-B1F1-E4F2-69CE8CFFA0D8}"/>
                </a:ext>
              </a:extLst>
            </p:cNvPr>
            <p:cNvSpPr/>
            <p:nvPr/>
          </p:nvSpPr>
          <p:spPr>
            <a:xfrm>
              <a:off x="3619976" y="2710204"/>
              <a:ext cx="158014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accounts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矩形 10">
              <a:extLst>
                <a:ext uri="{FF2B5EF4-FFF2-40B4-BE49-F238E27FC236}">
                  <a16:creationId xmlns:a16="http://schemas.microsoft.com/office/drawing/2014/main" id="{90AA7AAD-B4E1-AEEC-499C-54BFC46DD683}"/>
                </a:ext>
              </a:extLst>
            </p:cNvPr>
            <p:cNvSpPr/>
            <p:nvPr/>
          </p:nvSpPr>
          <p:spPr>
            <a:xfrm>
              <a:off x="6544973" y="2710204"/>
              <a:ext cx="1403270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other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7" name="直线箭头连接符 11" descr="jytjh">
              <a:extLst>
                <a:ext uri="{FF2B5EF4-FFF2-40B4-BE49-F238E27FC236}">
                  <a16:creationId xmlns:a16="http://schemas.microsoft.com/office/drawing/2014/main" id="{490F995D-26A4-FF95-10A9-7D80BD49B5E7}"/>
                </a:ext>
              </a:extLst>
            </p:cNvPr>
            <p:cNvCxnSpPr>
              <a:cxnSpLocks/>
              <a:stCxn id="35" idx="3"/>
              <a:endCxn id="36" idx="1"/>
            </p:cNvCxnSpPr>
            <p:nvPr/>
          </p:nvCxnSpPr>
          <p:spPr>
            <a:xfrm>
              <a:off x="5200123" y="2962778"/>
              <a:ext cx="134485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 w="sm" len="lg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矩形 13">
              <a:extLst>
                <a:ext uri="{FF2B5EF4-FFF2-40B4-BE49-F238E27FC236}">
                  <a16:creationId xmlns:a16="http://schemas.microsoft.com/office/drawing/2014/main" id="{B71A7553-C5A7-7C12-76ED-7493EBE555BE}"/>
                </a:ext>
              </a:extLst>
            </p:cNvPr>
            <p:cNvSpPr/>
            <p:nvPr/>
          </p:nvSpPr>
          <p:spPr>
            <a:xfrm>
              <a:off x="9340415" y="2710204"/>
              <a:ext cx="1319218" cy="50514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loan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Loan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9" name="直线箭头连接符 14" descr="jytjh">
              <a:extLst>
                <a:ext uri="{FF2B5EF4-FFF2-40B4-BE49-F238E27FC236}">
                  <a16:creationId xmlns:a16="http://schemas.microsoft.com/office/drawing/2014/main" id="{3D5AD91A-3206-EA59-3C78-B6D181897EA3}"/>
                </a:ext>
              </a:extLst>
            </p:cNvPr>
            <p:cNvCxnSpPr>
              <a:cxnSpLocks/>
              <a:stCxn id="36" idx="3"/>
              <a:endCxn id="38" idx="1"/>
            </p:cNvCxnSpPr>
            <p:nvPr/>
          </p:nvCxnSpPr>
          <p:spPr>
            <a:xfrm>
              <a:off x="7948243" y="2962778"/>
              <a:ext cx="139217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 w="sm" len="lg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文本框 12">
              <a:extLst>
                <a:ext uri="{FF2B5EF4-FFF2-40B4-BE49-F238E27FC236}">
                  <a16:creationId xmlns:a16="http://schemas.microsoft.com/office/drawing/2014/main" id="{400C8FA2-66A7-87DD-E911-E55A0284E9CC}"/>
                </a:ext>
              </a:extLst>
            </p:cNvPr>
            <p:cNvSpPr txBox="1"/>
            <p:nvPr/>
          </p:nvSpPr>
          <p:spPr>
            <a:xfrm>
              <a:off x="3619976" y="3796125"/>
              <a:ext cx="15927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0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…</a:t>
              </a:r>
              <a:endParaRPr kumimoji="1" lang="en-US" altLang="zh-CN" sz="20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41" name="直线箭头连接符 7" descr="jytjh">
              <a:extLst>
                <a:ext uri="{FF2B5EF4-FFF2-40B4-BE49-F238E27FC236}">
                  <a16:creationId xmlns:a16="http://schemas.microsoft.com/office/drawing/2014/main" id="{0FF62ABE-4A84-ABD8-9F55-D68BC0B2B790}"/>
                </a:ext>
              </a:extLst>
            </p:cNvPr>
            <p:cNvCxnSpPr>
              <a:cxnSpLocks/>
              <a:stCxn id="6" idx="3"/>
              <a:endCxn id="35" idx="1"/>
            </p:cNvCxnSpPr>
            <p:nvPr/>
          </p:nvCxnSpPr>
          <p:spPr>
            <a:xfrm>
              <a:off x="1991771" y="1876857"/>
              <a:ext cx="1628205" cy="108592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线箭头连接符 7" descr="jytjh">
              <a:extLst>
                <a:ext uri="{FF2B5EF4-FFF2-40B4-BE49-F238E27FC236}">
                  <a16:creationId xmlns:a16="http://schemas.microsoft.com/office/drawing/2014/main" id="{212CB370-269E-954C-5FEC-19EF75445A98}"/>
                </a:ext>
              </a:extLst>
            </p:cNvPr>
            <p:cNvCxnSpPr>
              <a:cxnSpLocks/>
              <a:stCxn id="6" idx="3"/>
              <a:endCxn id="40" idx="1"/>
            </p:cNvCxnSpPr>
            <p:nvPr/>
          </p:nvCxnSpPr>
          <p:spPr>
            <a:xfrm>
              <a:off x="1991771" y="1876857"/>
              <a:ext cx="1628205" cy="211932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线箭头连接符 7" descr="jytjh">
              <a:extLst>
                <a:ext uri="{FF2B5EF4-FFF2-40B4-BE49-F238E27FC236}">
                  <a16:creationId xmlns:a16="http://schemas.microsoft.com/office/drawing/2014/main" id="{285E0541-37BA-D34E-2C08-F0660ED08CCD}"/>
                </a:ext>
              </a:extLst>
            </p:cNvPr>
            <p:cNvCxnSpPr>
              <a:cxnSpLocks/>
              <a:stCxn id="6" idx="3"/>
              <a:endCxn id="24" idx="1"/>
            </p:cNvCxnSpPr>
            <p:nvPr/>
          </p:nvCxnSpPr>
          <p:spPr>
            <a:xfrm>
              <a:off x="1991771" y="1876857"/>
              <a:ext cx="1628205" cy="315272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文本框 8">
              <a:extLst>
                <a:ext uri="{FF2B5EF4-FFF2-40B4-BE49-F238E27FC236}">
                  <a16:creationId xmlns:a16="http://schemas.microsoft.com/office/drawing/2014/main" id="{5F702FDA-B2A9-82FD-F60A-6A8DE9C3E634}"/>
                </a:ext>
              </a:extLst>
            </p:cNvPr>
            <p:cNvSpPr txBox="1"/>
            <p:nvPr/>
          </p:nvSpPr>
          <p:spPr>
            <a:xfrm>
              <a:off x="5274819" y="1538302"/>
              <a:ext cx="11828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66" name="文本框 8">
              <a:extLst>
                <a:ext uri="{FF2B5EF4-FFF2-40B4-BE49-F238E27FC236}">
                  <a16:creationId xmlns:a16="http://schemas.microsoft.com/office/drawing/2014/main" id="{34F8A554-01EB-DCC8-0B18-117C503F3EAB}"/>
                </a:ext>
              </a:extLst>
            </p:cNvPr>
            <p:cNvSpPr txBox="1"/>
            <p:nvPr/>
          </p:nvSpPr>
          <p:spPr>
            <a:xfrm>
              <a:off x="8010328" y="1544154"/>
              <a:ext cx="11828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327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12">
            <a:extLst>
              <a:ext uri="{FF2B5EF4-FFF2-40B4-BE49-F238E27FC236}">
                <a16:creationId xmlns:a16="http://schemas.microsoft.com/office/drawing/2014/main" id="{CCF8A989-5392-B4BE-9FCA-449BA2A1F9C6}"/>
              </a:ext>
            </a:extLst>
          </p:cNvPr>
          <p:cNvSpPr txBox="1"/>
          <p:nvPr/>
        </p:nvSpPr>
        <p:spPr>
          <a:xfrm>
            <a:off x="1268558" y="1295008"/>
            <a:ext cx="2221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: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transfer</a:t>
            </a:r>
          </a:p>
          <a:p>
            <a:r>
              <a:rPr kumimoji="1" lang="en-US" altLang="zh-CN" sz="1200" b="1" dirty="0" err="1">
                <a:latin typeface="DengXian" panose="02010600030101010101" pitchFamily="2" charset="-122"/>
                <a:ea typeface="DengXian" panose="02010600030101010101" pitchFamily="2" charset="-122"/>
              </a:rPr>
              <a:t>edge</a:t>
            </a:r>
            <a:r>
              <a:rPr kumimoji="1" lang="en-US" altLang="zh-CN" sz="1200" dirty="0" err="1">
                <a:latin typeface="DengXian" panose="02010600030101010101" pitchFamily="2" charset="-122"/>
                <a:ea typeface="DengXian" panose="02010600030101010101" pitchFamily="2" charset="-122"/>
              </a:rPr>
              <a:t>.timestamp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&gt;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DengXian" panose="02010600030101010101" pitchFamily="2" charset="-122"/>
                <a:ea typeface="DengXian" panose="02010600030101010101" pitchFamily="2" charset="-122"/>
              </a:rPr>
              <a:t>start_time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}</a:t>
            </a:r>
          </a:p>
          <a:p>
            <a:r>
              <a:rPr kumimoji="1" lang="en-US" altLang="zh-CN" sz="1200" b="1" dirty="0" err="1">
                <a:latin typeface="DengXian" panose="02010600030101010101" pitchFamily="2" charset="-122"/>
                <a:ea typeface="DengXian" panose="02010600030101010101" pitchFamily="2" charset="-122"/>
              </a:rPr>
              <a:t>edge</a:t>
            </a:r>
            <a:r>
              <a:rPr kumimoji="1" lang="en-US" altLang="zh-CN" sz="1200" dirty="0" err="1">
                <a:latin typeface="DengXian" panose="02010600030101010101" pitchFamily="2" charset="-122"/>
                <a:ea typeface="DengXian" panose="02010600030101010101" pitchFamily="2" charset="-122"/>
              </a:rPr>
              <a:t>.timestamp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&lt;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DengXian" panose="02010600030101010101" pitchFamily="2" charset="-122"/>
                <a:ea typeface="DengXian" panose="02010600030101010101" pitchFamily="2" charset="-122"/>
              </a:rPr>
              <a:t>end_time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}</a:t>
            </a:r>
          </a:p>
        </p:txBody>
      </p:sp>
      <p:sp>
        <p:nvSpPr>
          <p:cNvPr id="5" name="矩形 9">
            <a:extLst>
              <a:ext uri="{FF2B5EF4-FFF2-40B4-BE49-F238E27FC236}">
                <a16:creationId xmlns:a16="http://schemas.microsoft.com/office/drawing/2014/main" id="{A938894C-37E1-D9F7-8C76-F8C7A5C87F7A}"/>
              </a:ext>
            </a:extLst>
          </p:cNvPr>
          <p:cNvSpPr/>
          <p:nvPr/>
        </p:nvSpPr>
        <p:spPr>
          <a:xfrm>
            <a:off x="1387447" y="2669989"/>
            <a:ext cx="1637342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src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6" name="矩形 10">
            <a:extLst>
              <a:ext uri="{FF2B5EF4-FFF2-40B4-BE49-F238E27FC236}">
                <a16:creationId xmlns:a16="http://schemas.microsoft.com/office/drawing/2014/main" id="{4157F0B5-96D7-16C1-6559-01D71E17BCF4}"/>
              </a:ext>
            </a:extLst>
          </p:cNvPr>
          <p:cNvSpPr/>
          <p:nvPr/>
        </p:nvSpPr>
        <p:spPr>
          <a:xfrm>
            <a:off x="1387448" y="3175136"/>
            <a:ext cx="1637341" cy="36187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src</a:t>
            </a:r>
            <a:r>
              <a:rPr kumimoji="1" lang="en-US" altLang="zh-CN" sz="1200" dirty="0" err="1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.id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=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${id1}</a:t>
            </a:r>
            <a:endParaRPr kumimoji="1" lang="zh-CN" altLang="en-US" sz="1200" dirty="0">
              <a:solidFill>
                <a:sysClr val="windowText" lastClr="000000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cxnSp>
        <p:nvCxnSpPr>
          <p:cNvPr id="7" name="直线箭头连接符 11" descr="jytjh">
            <a:extLst>
              <a:ext uri="{FF2B5EF4-FFF2-40B4-BE49-F238E27FC236}">
                <a16:creationId xmlns:a16="http://schemas.microsoft.com/office/drawing/2014/main" id="{41F12107-8A01-682F-CF84-D279D59A9D03}"/>
              </a:ext>
            </a:extLst>
          </p:cNvPr>
          <p:cNvCxnSpPr>
            <a:cxnSpLocks/>
            <a:stCxn id="5" idx="3"/>
            <a:endCxn id="23" idx="1"/>
          </p:cNvCxnSpPr>
          <p:nvPr/>
        </p:nvCxnSpPr>
        <p:spPr>
          <a:xfrm flipV="1">
            <a:off x="3024789" y="1863792"/>
            <a:ext cx="693213" cy="1058771"/>
          </a:xfrm>
          <a:prstGeom prst="straightConnector1">
            <a:avLst/>
          </a:prstGeom>
          <a:ln w="25400">
            <a:solidFill>
              <a:schemeClr val="tx1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14">
            <a:extLst>
              <a:ext uri="{FF2B5EF4-FFF2-40B4-BE49-F238E27FC236}">
                <a16:creationId xmlns:a16="http://schemas.microsoft.com/office/drawing/2014/main" id="{57937587-B88E-1CF8-E3D6-1E413D0336D9}"/>
              </a:ext>
            </a:extLst>
          </p:cNvPr>
          <p:cNvSpPr/>
          <p:nvPr/>
        </p:nvSpPr>
        <p:spPr>
          <a:xfrm>
            <a:off x="9283877" y="2669989"/>
            <a:ext cx="1470181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dst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1" name="矩形 15">
            <a:extLst>
              <a:ext uri="{FF2B5EF4-FFF2-40B4-BE49-F238E27FC236}">
                <a16:creationId xmlns:a16="http://schemas.microsoft.com/office/drawing/2014/main" id="{59981E1A-EA33-1399-9C80-09A8D993BDFD}"/>
              </a:ext>
            </a:extLst>
          </p:cNvPr>
          <p:cNvSpPr/>
          <p:nvPr/>
        </p:nvSpPr>
        <p:spPr>
          <a:xfrm>
            <a:off x="9283877" y="3175136"/>
            <a:ext cx="1470181" cy="36187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dst</a:t>
            </a:r>
            <a:r>
              <a:rPr kumimoji="1" lang="en-US" altLang="zh-CN" sz="1200" dirty="0" err="1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.id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=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${id2}</a:t>
            </a:r>
            <a:endParaRPr kumimoji="1" lang="zh-CN" altLang="en-US" sz="1200" dirty="0">
              <a:solidFill>
                <a:sysClr val="windowText" lastClr="000000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cxnSp>
        <p:nvCxnSpPr>
          <p:cNvPr id="32" name="直线箭头连接符 11" descr="jytjh">
            <a:extLst>
              <a:ext uri="{FF2B5EF4-FFF2-40B4-BE49-F238E27FC236}">
                <a16:creationId xmlns:a16="http://schemas.microsoft.com/office/drawing/2014/main" id="{2DD8CA7E-7613-BFFF-7882-C52938399FFC}"/>
              </a:ext>
            </a:extLst>
          </p:cNvPr>
          <p:cNvCxnSpPr>
            <a:cxnSpLocks/>
            <a:stCxn id="31" idx="3"/>
            <a:endCxn id="10" idx="1"/>
          </p:cNvCxnSpPr>
          <p:nvPr/>
        </p:nvCxnSpPr>
        <p:spPr>
          <a:xfrm>
            <a:off x="8590664" y="1863792"/>
            <a:ext cx="693213" cy="1058771"/>
          </a:xfrm>
          <a:prstGeom prst="straightConnector1">
            <a:avLst/>
          </a:prstGeom>
          <a:ln w="25400">
            <a:solidFill>
              <a:schemeClr val="tx1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14">
            <a:extLst>
              <a:ext uri="{FF2B5EF4-FFF2-40B4-BE49-F238E27FC236}">
                <a16:creationId xmlns:a16="http://schemas.microsoft.com/office/drawing/2014/main" id="{321A49FA-A480-5851-6BE5-6412249B5AB3}"/>
              </a:ext>
            </a:extLst>
          </p:cNvPr>
          <p:cNvSpPr/>
          <p:nvPr/>
        </p:nvSpPr>
        <p:spPr>
          <a:xfrm>
            <a:off x="3718002" y="1611218"/>
            <a:ext cx="1239087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31" name="矩形 14">
            <a:extLst>
              <a:ext uri="{FF2B5EF4-FFF2-40B4-BE49-F238E27FC236}">
                <a16:creationId xmlns:a16="http://schemas.microsoft.com/office/drawing/2014/main" id="{7AE14BAF-C4CC-DAB7-E10A-F4348E48DEEC}"/>
              </a:ext>
            </a:extLst>
          </p:cNvPr>
          <p:cNvSpPr/>
          <p:nvPr/>
        </p:nvSpPr>
        <p:spPr>
          <a:xfrm>
            <a:off x="7289308" y="1611218"/>
            <a:ext cx="1301356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35" name="直线箭头连接符 11" descr="jytjh">
            <a:extLst>
              <a:ext uri="{FF2B5EF4-FFF2-40B4-BE49-F238E27FC236}">
                <a16:creationId xmlns:a16="http://schemas.microsoft.com/office/drawing/2014/main" id="{99578DC1-6F4D-1C34-0B34-6F830B0378DF}"/>
              </a:ext>
            </a:extLst>
          </p:cNvPr>
          <p:cNvCxnSpPr>
            <a:cxnSpLocks/>
            <a:stCxn id="23" idx="3"/>
            <a:endCxn id="36" idx="1"/>
          </p:cNvCxnSpPr>
          <p:nvPr/>
        </p:nvCxnSpPr>
        <p:spPr>
          <a:xfrm>
            <a:off x="4957089" y="1863792"/>
            <a:ext cx="924307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14">
            <a:extLst>
              <a:ext uri="{FF2B5EF4-FFF2-40B4-BE49-F238E27FC236}">
                <a16:creationId xmlns:a16="http://schemas.microsoft.com/office/drawing/2014/main" id="{1F94BF45-AD75-4A07-C32E-8024987BA736}"/>
              </a:ext>
            </a:extLst>
          </p:cNvPr>
          <p:cNvSpPr/>
          <p:nvPr/>
        </p:nvSpPr>
        <p:spPr>
          <a:xfrm>
            <a:off x="5881396" y="1611218"/>
            <a:ext cx="545874" cy="5051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solidFill>
                  <a:sysClr val="windowText" lastClr="000000"/>
                </a:solidFill>
              </a:rPr>
              <a:t>…</a:t>
            </a:r>
            <a:endParaRPr kumimoji="1" lang="zh-CN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41" name="直线箭头连接符 11" descr="jytjh">
            <a:extLst>
              <a:ext uri="{FF2B5EF4-FFF2-40B4-BE49-F238E27FC236}">
                <a16:creationId xmlns:a16="http://schemas.microsoft.com/office/drawing/2014/main" id="{BCD7A87E-4438-8574-FD49-F46703792D3D}"/>
              </a:ext>
            </a:extLst>
          </p:cNvPr>
          <p:cNvCxnSpPr>
            <a:cxnSpLocks/>
            <a:stCxn id="36" idx="3"/>
            <a:endCxn id="31" idx="1"/>
          </p:cNvCxnSpPr>
          <p:nvPr/>
        </p:nvCxnSpPr>
        <p:spPr>
          <a:xfrm>
            <a:off x="6427270" y="1863792"/>
            <a:ext cx="862038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13">
            <a:extLst>
              <a:ext uri="{FF2B5EF4-FFF2-40B4-BE49-F238E27FC236}">
                <a16:creationId xmlns:a16="http://schemas.microsoft.com/office/drawing/2014/main" id="{E880190E-209A-6339-74B9-5B21BA41A561}"/>
              </a:ext>
            </a:extLst>
          </p:cNvPr>
          <p:cNvSpPr/>
          <p:nvPr/>
        </p:nvSpPr>
        <p:spPr>
          <a:xfrm>
            <a:off x="1215383" y="1002811"/>
            <a:ext cx="9761234" cy="4560181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kumimoji="1" lang="en-US" altLang="zh-CN" sz="1400" b="1" dirty="0">
                <a:solidFill>
                  <a:srgbClr val="FF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RESULT</a:t>
            </a:r>
            <a:r>
              <a:rPr kumimoji="1" lang="zh-CN" altLang="en-US" sz="1400" b="1" dirty="0">
                <a:solidFill>
                  <a:srgbClr val="FF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400" dirty="0" err="1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len</a:t>
            </a:r>
            <a:r>
              <a:rPr kumimoji="1" lang="en-US" altLang="zh-CN" sz="14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(</a:t>
            </a:r>
            <a:r>
              <a:rPr kumimoji="1" lang="en-US" altLang="zh-CN" sz="1400" dirty="0" err="1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shortest_path</a:t>
            </a:r>
            <a:r>
              <a:rPr kumimoji="1" lang="en-US" altLang="zh-CN" sz="14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)</a:t>
            </a:r>
          </a:p>
        </p:txBody>
      </p:sp>
      <p:sp>
        <p:nvSpPr>
          <p:cNvPr id="9" name="矩形 14">
            <a:extLst>
              <a:ext uri="{FF2B5EF4-FFF2-40B4-BE49-F238E27FC236}">
                <a16:creationId xmlns:a16="http://schemas.microsoft.com/office/drawing/2014/main" id="{16DC6746-985B-5F96-D3F1-93C4465C7A99}"/>
              </a:ext>
            </a:extLst>
          </p:cNvPr>
          <p:cNvSpPr/>
          <p:nvPr/>
        </p:nvSpPr>
        <p:spPr>
          <a:xfrm>
            <a:off x="3718002" y="2675287"/>
            <a:ext cx="1239087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2" name="矩形 14">
            <a:extLst>
              <a:ext uri="{FF2B5EF4-FFF2-40B4-BE49-F238E27FC236}">
                <a16:creationId xmlns:a16="http://schemas.microsoft.com/office/drawing/2014/main" id="{33CF3350-94F2-16F0-984D-CB06D4539605}"/>
              </a:ext>
            </a:extLst>
          </p:cNvPr>
          <p:cNvSpPr/>
          <p:nvPr/>
        </p:nvSpPr>
        <p:spPr>
          <a:xfrm>
            <a:off x="7289308" y="2675287"/>
            <a:ext cx="1301356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13" name="直线箭头连接符 11" descr="jytjh">
            <a:extLst>
              <a:ext uri="{FF2B5EF4-FFF2-40B4-BE49-F238E27FC236}">
                <a16:creationId xmlns:a16="http://schemas.microsoft.com/office/drawing/2014/main" id="{F3FAB3C1-A204-1121-D9CF-0937CC6DA75B}"/>
              </a:ext>
            </a:extLst>
          </p:cNvPr>
          <p:cNvCxnSpPr>
            <a:cxnSpLocks/>
            <a:stCxn id="9" idx="3"/>
            <a:endCxn id="14" idx="1"/>
          </p:cNvCxnSpPr>
          <p:nvPr/>
        </p:nvCxnSpPr>
        <p:spPr>
          <a:xfrm>
            <a:off x="4957089" y="2927861"/>
            <a:ext cx="924307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4">
            <a:extLst>
              <a:ext uri="{FF2B5EF4-FFF2-40B4-BE49-F238E27FC236}">
                <a16:creationId xmlns:a16="http://schemas.microsoft.com/office/drawing/2014/main" id="{AC9FB2EF-671F-05CB-CCFB-D329EC72897C}"/>
              </a:ext>
            </a:extLst>
          </p:cNvPr>
          <p:cNvSpPr/>
          <p:nvPr/>
        </p:nvSpPr>
        <p:spPr>
          <a:xfrm>
            <a:off x="5881396" y="2675287"/>
            <a:ext cx="545874" cy="5051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solidFill>
                  <a:sysClr val="windowText" lastClr="000000"/>
                </a:solidFill>
              </a:rPr>
              <a:t>…</a:t>
            </a:r>
            <a:endParaRPr kumimoji="1" lang="zh-CN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15" name="直线箭头连接符 11" descr="jytjh">
            <a:extLst>
              <a:ext uri="{FF2B5EF4-FFF2-40B4-BE49-F238E27FC236}">
                <a16:creationId xmlns:a16="http://schemas.microsoft.com/office/drawing/2014/main" id="{991C2DF0-3D29-E8B0-1A86-35C5E8197654}"/>
              </a:ext>
            </a:extLst>
          </p:cNvPr>
          <p:cNvCxnSpPr>
            <a:cxnSpLocks/>
            <a:stCxn id="14" idx="3"/>
            <a:endCxn id="12" idx="1"/>
          </p:cNvCxnSpPr>
          <p:nvPr/>
        </p:nvCxnSpPr>
        <p:spPr>
          <a:xfrm>
            <a:off x="6427270" y="2927861"/>
            <a:ext cx="862038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1" descr="jytjh">
            <a:extLst>
              <a:ext uri="{FF2B5EF4-FFF2-40B4-BE49-F238E27FC236}">
                <a16:creationId xmlns:a16="http://schemas.microsoft.com/office/drawing/2014/main" id="{911DDFF4-D2C6-D79F-25DE-B0533C1CE484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3024789" y="2922563"/>
            <a:ext cx="693213" cy="5298"/>
          </a:xfrm>
          <a:prstGeom prst="straightConnector1">
            <a:avLst/>
          </a:prstGeom>
          <a:ln w="25400">
            <a:solidFill>
              <a:schemeClr val="tx1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1" descr="jytjh">
            <a:extLst>
              <a:ext uri="{FF2B5EF4-FFF2-40B4-BE49-F238E27FC236}">
                <a16:creationId xmlns:a16="http://schemas.microsoft.com/office/drawing/2014/main" id="{8BFB8975-A99C-4DBA-6C42-A5A442B21865}"/>
              </a:ext>
            </a:extLst>
          </p:cNvPr>
          <p:cNvCxnSpPr>
            <a:cxnSpLocks/>
            <a:stCxn id="12" idx="3"/>
            <a:endCxn id="10" idx="1"/>
          </p:cNvCxnSpPr>
          <p:nvPr/>
        </p:nvCxnSpPr>
        <p:spPr>
          <a:xfrm flipV="1">
            <a:off x="8590664" y="2922563"/>
            <a:ext cx="693213" cy="5298"/>
          </a:xfrm>
          <a:prstGeom prst="straightConnector1">
            <a:avLst/>
          </a:prstGeom>
          <a:ln w="25400">
            <a:solidFill>
              <a:schemeClr val="tx1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11" descr="jytjh">
            <a:extLst>
              <a:ext uri="{FF2B5EF4-FFF2-40B4-BE49-F238E27FC236}">
                <a16:creationId xmlns:a16="http://schemas.microsoft.com/office/drawing/2014/main" id="{534B0EB1-23F0-31B6-B4EB-C75C1B21348D}"/>
              </a:ext>
            </a:extLst>
          </p:cNvPr>
          <p:cNvCxnSpPr>
            <a:cxnSpLocks/>
            <a:stCxn id="5" idx="3"/>
            <a:endCxn id="25" idx="1"/>
          </p:cNvCxnSpPr>
          <p:nvPr/>
        </p:nvCxnSpPr>
        <p:spPr>
          <a:xfrm>
            <a:off x="3024789" y="2922563"/>
            <a:ext cx="693213" cy="1917987"/>
          </a:xfrm>
          <a:prstGeom prst="straightConnector1">
            <a:avLst/>
          </a:prstGeom>
          <a:ln w="25400">
            <a:solidFill>
              <a:schemeClr val="tx1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14">
            <a:extLst>
              <a:ext uri="{FF2B5EF4-FFF2-40B4-BE49-F238E27FC236}">
                <a16:creationId xmlns:a16="http://schemas.microsoft.com/office/drawing/2014/main" id="{7651D9AE-8C51-A2BB-5032-305113D0C6F0}"/>
              </a:ext>
            </a:extLst>
          </p:cNvPr>
          <p:cNvSpPr/>
          <p:nvPr/>
        </p:nvSpPr>
        <p:spPr>
          <a:xfrm>
            <a:off x="3718002" y="4587976"/>
            <a:ext cx="1239087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6" name="矩形 14">
            <a:extLst>
              <a:ext uri="{FF2B5EF4-FFF2-40B4-BE49-F238E27FC236}">
                <a16:creationId xmlns:a16="http://schemas.microsoft.com/office/drawing/2014/main" id="{9D4A7F26-E710-D161-64A5-E2AD9D075C31}"/>
              </a:ext>
            </a:extLst>
          </p:cNvPr>
          <p:cNvSpPr/>
          <p:nvPr/>
        </p:nvSpPr>
        <p:spPr>
          <a:xfrm>
            <a:off x="7289308" y="4587976"/>
            <a:ext cx="1301356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29" name="直线箭头连接符 11" descr="jytjh">
            <a:extLst>
              <a:ext uri="{FF2B5EF4-FFF2-40B4-BE49-F238E27FC236}">
                <a16:creationId xmlns:a16="http://schemas.microsoft.com/office/drawing/2014/main" id="{587D3177-8CF1-837C-6746-8D7DFDF18E23}"/>
              </a:ext>
            </a:extLst>
          </p:cNvPr>
          <p:cNvCxnSpPr>
            <a:cxnSpLocks/>
            <a:stCxn id="25" idx="3"/>
            <a:endCxn id="30" idx="1"/>
          </p:cNvCxnSpPr>
          <p:nvPr/>
        </p:nvCxnSpPr>
        <p:spPr>
          <a:xfrm>
            <a:off x="4957089" y="4840550"/>
            <a:ext cx="924307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14">
            <a:extLst>
              <a:ext uri="{FF2B5EF4-FFF2-40B4-BE49-F238E27FC236}">
                <a16:creationId xmlns:a16="http://schemas.microsoft.com/office/drawing/2014/main" id="{2E5FA7BD-BD4B-6140-72BA-EE0D726483E4}"/>
              </a:ext>
            </a:extLst>
          </p:cNvPr>
          <p:cNvSpPr/>
          <p:nvPr/>
        </p:nvSpPr>
        <p:spPr>
          <a:xfrm>
            <a:off x="5881396" y="4587976"/>
            <a:ext cx="545874" cy="5051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solidFill>
                  <a:sysClr val="windowText" lastClr="000000"/>
                </a:solidFill>
              </a:rPr>
              <a:t>…</a:t>
            </a:r>
            <a:endParaRPr kumimoji="1" lang="zh-CN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33" name="直线箭头连接符 11" descr="jytjh">
            <a:extLst>
              <a:ext uri="{FF2B5EF4-FFF2-40B4-BE49-F238E27FC236}">
                <a16:creationId xmlns:a16="http://schemas.microsoft.com/office/drawing/2014/main" id="{7565616A-1708-5A1E-201C-1A1A814BDD70}"/>
              </a:ext>
            </a:extLst>
          </p:cNvPr>
          <p:cNvCxnSpPr>
            <a:cxnSpLocks/>
            <a:stCxn id="30" idx="3"/>
            <a:endCxn id="26" idx="1"/>
          </p:cNvCxnSpPr>
          <p:nvPr/>
        </p:nvCxnSpPr>
        <p:spPr>
          <a:xfrm>
            <a:off x="6427270" y="4840550"/>
            <a:ext cx="862038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11" descr="jytjh">
            <a:extLst>
              <a:ext uri="{FF2B5EF4-FFF2-40B4-BE49-F238E27FC236}">
                <a16:creationId xmlns:a16="http://schemas.microsoft.com/office/drawing/2014/main" id="{27A5D9DF-D656-65D9-8AB4-E7B36C8243C5}"/>
              </a:ext>
            </a:extLst>
          </p:cNvPr>
          <p:cNvCxnSpPr>
            <a:cxnSpLocks/>
            <a:stCxn id="26" idx="3"/>
            <a:endCxn id="10" idx="1"/>
          </p:cNvCxnSpPr>
          <p:nvPr/>
        </p:nvCxnSpPr>
        <p:spPr>
          <a:xfrm flipV="1">
            <a:off x="8590664" y="2922563"/>
            <a:ext cx="693213" cy="1917987"/>
          </a:xfrm>
          <a:prstGeom prst="straightConnector1">
            <a:avLst/>
          </a:prstGeom>
          <a:ln w="25400">
            <a:solidFill>
              <a:schemeClr val="tx1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13">
            <a:extLst>
              <a:ext uri="{FF2B5EF4-FFF2-40B4-BE49-F238E27FC236}">
                <a16:creationId xmlns:a16="http://schemas.microsoft.com/office/drawing/2014/main" id="{19DA6223-8A5B-D60D-522E-B063F24518C1}"/>
              </a:ext>
            </a:extLst>
          </p:cNvPr>
          <p:cNvSpPr/>
          <p:nvPr/>
        </p:nvSpPr>
        <p:spPr>
          <a:xfrm>
            <a:off x="3547602" y="1295008"/>
            <a:ext cx="5270914" cy="991913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Path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1</a:t>
            </a:r>
          </a:p>
        </p:txBody>
      </p:sp>
      <p:sp>
        <p:nvSpPr>
          <p:cNvPr id="44" name="矩形 13">
            <a:extLst>
              <a:ext uri="{FF2B5EF4-FFF2-40B4-BE49-F238E27FC236}">
                <a16:creationId xmlns:a16="http://schemas.microsoft.com/office/drawing/2014/main" id="{B81DBC4C-9578-B734-BD08-FDFAAD02C247}"/>
              </a:ext>
            </a:extLst>
          </p:cNvPr>
          <p:cNvSpPr/>
          <p:nvPr/>
        </p:nvSpPr>
        <p:spPr>
          <a:xfrm>
            <a:off x="3547602" y="4287276"/>
            <a:ext cx="5270914" cy="977995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Path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N</a:t>
            </a:r>
          </a:p>
        </p:txBody>
      </p:sp>
      <p:sp>
        <p:nvSpPr>
          <p:cNvPr id="63" name="矩形 14">
            <a:extLst>
              <a:ext uri="{FF2B5EF4-FFF2-40B4-BE49-F238E27FC236}">
                <a16:creationId xmlns:a16="http://schemas.microsoft.com/office/drawing/2014/main" id="{F180136B-9649-350A-8B5A-467F7F598FB8}"/>
              </a:ext>
            </a:extLst>
          </p:cNvPr>
          <p:cNvSpPr/>
          <p:nvPr/>
        </p:nvSpPr>
        <p:spPr>
          <a:xfrm>
            <a:off x="3718001" y="3537013"/>
            <a:ext cx="1239087" cy="5051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solidFill>
                  <a:sysClr val="windowText" lastClr="000000"/>
                </a:solidFill>
              </a:rPr>
              <a:t>…</a:t>
            </a:r>
            <a:endParaRPr kumimoji="1" lang="zh-CN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64" name="直线箭头连接符 11" descr="jytjh">
            <a:extLst>
              <a:ext uri="{FF2B5EF4-FFF2-40B4-BE49-F238E27FC236}">
                <a16:creationId xmlns:a16="http://schemas.microsoft.com/office/drawing/2014/main" id="{BD53F2B3-0ACF-E42F-7DF5-EBB9C376ABCD}"/>
              </a:ext>
            </a:extLst>
          </p:cNvPr>
          <p:cNvCxnSpPr>
            <a:cxnSpLocks/>
            <a:stCxn id="5" idx="3"/>
            <a:endCxn id="63" idx="1"/>
          </p:cNvCxnSpPr>
          <p:nvPr/>
        </p:nvCxnSpPr>
        <p:spPr>
          <a:xfrm>
            <a:off x="3024789" y="2922563"/>
            <a:ext cx="693212" cy="867024"/>
          </a:xfrm>
          <a:prstGeom prst="straightConnector1">
            <a:avLst/>
          </a:prstGeom>
          <a:ln w="25400">
            <a:solidFill>
              <a:schemeClr val="tx1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2540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24810318-AAD3-7A42-B7F4-FF41B7479D10}"/>
              </a:ext>
            </a:extLst>
          </p:cNvPr>
          <p:cNvSpPr/>
          <p:nvPr/>
        </p:nvSpPr>
        <p:spPr>
          <a:xfrm>
            <a:off x="2366498" y="1589348"/>
            <a:ext cx="1743301" cy="3290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src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05B820A-80A6-7345-9CF8-0761EC0A6BBD}"/>
              </a:ext>
            </a:extLst>
          </p:cNvPr>
          <p:cNvSpPr/>
          <p:nvPr/>
        </p:nvSpPr>
        <p:spPr>
          <a:xfrm>
            <a:off x="2366499" y="1917209"/>
            <a:ext cx="1743300" cy="32901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src</a:t>
            </a:r>
            <a:r>
              <a:rPr kumimoji="1" lang="en-US" altLang="zh-CN" sz="1200" dirty="0" err="1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.id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=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${id1}</a:t>
            </a:r>
            <a:endParaRPr kumimoji="1" lang="zh-CN" altLang="en-US" sz="1200" dirty="0">
              <a:solidFill>
                <a:sysClr val="windowText" lastClr="000000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cxnSp>
        <p:nvCxnSpPr>
          <p:cNvPr id="12" name="直线箭头连接符 11" descr="jytjh">
            <a:extLst>
              <a:ext uri="{FF2B5EF4-FFF2-40B4-BE49-F238E27FC236}">
                <a16:creationId xmlns:a16="http://schemas.microsoft.com/office/drawing/2014/main" id="{09AE23C5-CAD8-4A44-901C-19EF9EEF4E07}"/>
              </a:ext>
            </a:extLst>
          </p:cNvPr>
          <p:cNvCxnSpPr>
            <a:cxnSpLocks/>
            <a:stCxn id="10" idx="3"/>
            <a:endCxn id="15" idx="1"/>
          </p:cNvCxnSpPr>
          <p:nvPr/>
        </p:nvCxnSpPr>
        <p:spPr>
          <a:xfrm>
            <a:off x="4109799" y="1753854"/>
            <a:ext cx="3620349" cy="3191"/>
          </a:xfrm>
          <a:prstGeom prst="straightConnector1">
            <a:avLst/>
          </a:prstGeom>
          <a:ln w="25400">
            <a:solidFill>
              <a:schemeClr val="tx1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C01EB9BA-4C30-0E4A-AB93-A7E9671D09E8}"/>
              </a:ext>
            </a:extLst>
          </p:cNvPr>
          <p:cNvSpPr txBox="1"/>
          <p:nvPr/>
        </p:nvSpPr>
        <p:spPr>
          <a:xfrm>
            <a:off x="4472449" y="1885944"/>
            <a:ext cx="2743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edge1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: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transfer</a:t>
            </a:r>
          </a:p>
          <a:p>
            <a:pPr algn="ctr"/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edge1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.timestamp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&gt;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DengXian" panose="02010600030101010101" pitchFamily="2" charset="-122"/>
                <a:ea typeface="DengXian" panose="02010600030101010101" pitchFamily="2" charset="-122"/>
              </a:rPr>
              <a:t>start_time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}</a:t>
            </a:r>
          </a:p>
          <a:p>
            <a:pPr algn="ctr"/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edge1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.timestamp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&lt;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DengXian" panose="02010600030101010101" pitchFamily="2" charset="-122"/>
                <a:ea typeface="DengXian" panose="02010600030101010101" pitchFamily="2" charset="-122"/>
              </a:rPr>
              <a:t>end_time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}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8A32DE8-A3AC-9641-899A-065137B8C144}"/>
              </a:ext>
            </a:extLst>
          </p:cNvPr>
          <p:cNvSpPr/>
          <p:nvPr/>
        </p:nvSpPr>
        <p:spPr>
          <a:xfrm>
            <a:off x="1415722" y="3328440"/>
            <a:ext cx="9360556" cy="2475480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kumimoji="1" lang="en-US" altLang="zh-CN" sz="1200" b="1" dirty="0">
                <a:solidFill>
                  <a:srgbClr val="FF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RESULT</a:t>
            </a:r>
            <a:endParaRPr kumimoji="1" lang="en-US" altLang="zh-CN" sz="1200" dirty="0">
              <a:solidFill>
                <a:srgbClr val="FF0000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COUNT(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edge2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),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SUM(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edge2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.amount),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MAX(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edge2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.amount),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COUNT(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edge3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),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SUM(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edge3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.amount),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MAX(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edge3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.amount)</a:t>
            </a:r>
          </a:p>
          <a:p>
            <a:r>
              <a:rPr kumimoji="1" lang="en-US" altLang="zh-CN" sz="1200" b="1" dirty="0" err="1">
                <a:solidFill>
                  <a:srgbClr val="FF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Groupby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other</a:t>
            </a:r>
            <a:endParaRPr kumimoji="1" lang="en-US" altLang="zh-CN" sz="1200" dirty="0">
              <a:solidFill>
                <a:sysClr val="windowText" lastClr="000000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993AA98-A2DF-AD40-AB46-03247B30E235}"/>
              </a:ext>
            </a:extLst>
          </p:cNvPr>
          <p:cNvSpPr/>
          <p:nvPr/>
        </p:nvSpPr>
        <p:spPr>
          <a:xfrm>
            <a:off x="7730148" y="1592539"/>
            <a:ext cx="1847395" cy="3290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dst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C0E7321-600C-4844-8E6B-7F04D31AFDF6}"/>
              </a:ext>
            </a:extLst>
          </p:cNvPr>
          <p:cNvSpPr/>
          <p:nvPr/>
        </p:nvSpPr>
        <p:spPr>
          <a:xfrm>
            <a:off x="7730148" y="1920401"/>
            <a:ext cx="1847395" cy="32901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dst</a:t>
            </a:r>
            <a:r>
              <a:rPr kumimoji="1" lang="en-US" altLang="zh-CN" sz="1200" dirty="0" err="1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.id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=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${id2}</a:t>
            </a:r>
            <a:endParaRPr kumimoji="1" lang="zh-CN" altLang="en-US" sz="1200" dirty="0">
              <a:solidFill>
                <a:sysClr val="windowText" lastClr="000000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cxnSp>
        <p:nvCxnSpPr>
          <p:cNvPr id="17" name="直线箭头连接符 16" descr="jytjh">
            <a:extLst>
              <a:ext uri="{FF2B5EF4-FFF2-40B4-BE49-F238E27FC236}">
                <a16:creationId xmlns:a16="http://schemas.microsoft.com/office/drawing/2014/main" id="{1449DF0E-90FD-DF49-A843-6AFAF31F37E7}"/>
              </a:ext>
            </a:extLst>
          </p:cNvPr>
          <p:cNvCxnSpPr>
            <a:cxnSpLocks/>
          </p:cNvCxnSpPr>
          <p:nvPr/>
        </p:nvCxnSpPr>
        <p:spPr>
          <a:xfrm>
            <a:off x="1836071" y="1917208"/>
            <a:ext cx="530427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 descr="jytjh">
            <a:extLst>
              <a:ext uri="{FF2B5EF4-FFF2-40B4-BE49-F238E27FC236}">
                <a16:creationId xmlns:a16="http://schemas.microsoft.com/office/drawing/2014/main" id="{5E99E1B2-E7FA-7540-9C1D-6DCB4EE0B28A}"/>
              </a:ext>
            </a:extLst>
          </p:cNvPr>
          <p:cNvCxnSpPr>
            <a:cxnSpLocks/>
          </p:cNvCxnSpPr>
          <p:nvPr/>
        </p:nvCxnSpPr>
        <p:spPr>
          <a:xfrm>
            <a:off x="9577543" y="1921570"/>
            <a:ext cx="799509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 descr="jytjh">
            <a:extLst>
              <a:ext uri="{FF2B5EF4-FFF2-40B4-BE49-F238E27FC236}">
                <a16:creationId xmlns:a16="http://schemas.microsoft.com/office/drawing/2014/main" id="{63655739-8ED9-9840-ABC7-17BE9B314412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6723058" y="3668762"/>
            <a:ext cx="3055019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 w="sm" len="lg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 descr="jytjh">
            <a:extLst>
              <a:ext uri="{FF2B5EF4-FFF2-40B4-BE49-F238E27FC236}">
                <a16:creationId xmlns:a16="http://schemas.microsoft.com/office/drawing/2014/main" id="{15EAD55A-F013-CD48-B72F-8E985C11E593}"/>
              </a:ext>
            </a:extLst>
          </p:cNvPr>
          <p:cNvCxnSpPr>
            <a:cxnSpLocks/>
          </p:cNvCxnSpPr>
          <p:nvPr/>
        </p:nvCxnSpPr>
        <p:spPr>
          <a:xfrm>
            <a:off x="2133869" y="1908662"/>
            <a:ext cx="0" cy="1765742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26" descr="jytjh">
            <a:extLst>
              <a:ext uri="{FF2B5EF4-FFF2-40B4-BE49-F238E27FC236}">
                <a16:creationId xmlns:a16="http://schemas.microsoft.com/office/drawing/2014/main" id="{4B25316E-873D-4F47-92D0-750A8E668056}"/>
              </a:ext>
            </a:extLst>
          </p:cNvPr>
          <p:cNvCxnSpPr>
            <a:cxnSpLocks/>
          </p:cNvCxnSpPr>
          <p:nvPr/>
        </p:nvCxnSpPr>
        <p:spPr>
          <a:xfrm>
            <a:off x="9778077" y="1917208"/>
            <a:ext cx="0" cy="1757196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DECCE181-2046-B64C-A4AB-27A04721142C}"/>
              </a:ext>
            </a:extLst>
          </p:cNvPr>
          <p:cNvSpPr txBox="1"/>
          <p:nvPr/>
        </p:nvSpPr>
        <p:spPr>
          <a:xfrm>
            <a:off x="2221842" y="2370176"/>
            <a:ext cx="2302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edge2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: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transfer</a:t>
            </a:r>
          </a:p>
          <a:p>
            <a:pPr algn="ctr"/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edge2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.timestamp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&gt;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DengXian" panose="02010600030101010101" pitchFamily="2" charset="-122"/>
                <a:ea typeface="DengXian" panose="02010600030101010101" pitchFamily="2" charset="-122"/>
              </a:rPr>
              <a:t>start_time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}</a:t>
            </a:r>
          </a:p>
          <a:p>
            <a:pPr algn="ctr"/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edge2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.timestamp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&lt;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DengXian" panose="02010600030101010101" pitchFamily="2" charset="-122"/>
                <a:ea typeface="DengXian" panose="02010600030101010101" pitchFamily="2" charset="-122"/>
              </a:rPr>
              <a:t>end_time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}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BCBA80C9-F010-B94D-9C6B-5B48D0B3EE06}"/>
              </a:ext>
            </a:extLst>
          </p:cNvPr>
          <p:cNvSpPr/>
          <p:nvPr/>
        </p:nvSpPr>
        <p:spPr>
          <a:xfrm>
            <a:off x="4965110" y="3510141"/>
            <a:ext cx="1757948" cy="31724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other1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684ABF1-4EA9-8E48-8A25-836F22903A39}"/>
              </a:ext>
            </a:extLst>
          </p:cNvPr>
          <p:cNvSpPr txBox="1"/>
          <p:nvPr/>
        </p:nvSpPr>
        <p:spPr>
          <a:xfrm>
            <a:off x="7463760" y="2407331"/>
            <a:ext cx="2302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edge3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: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transfer</a:t>
            </a:r>
          </a:p>
          <a:p>
            <a:pPr algn="ctr"/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edge3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.timestamp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&gt;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DengXian" panose="02010600030101010101" pitchFamily="2" charset="-122"/>
                <a:ea typeface="DengXian" panose="02010600030101010101" pitchFamily="2" charset="-122"/>
              </a:rPr>
              <a:t>start_time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}</a:t>
            </a:r>
          </a:p>
          <a:p>
            <a:pPr algn="ctr"/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edge3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.timestamp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&lt;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DengXian" panose="02010600030101010101" pitchFamily="2" charset="-122"/>
                <a:ea typeface="DengXian" panose="02010600030101010101" pitchFamily="2" charset="-122"/>
              </a:rPr>
              <a:t>end_time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}</a:t>
            </a:r>
          </a:p>
        </p:txBody>
      </p:sp>
      <p:cxnSp>
        <p:nvCxnSpPr>
          <p:cNvPr id="31" name="直线箭头连接符 30" descr="jytjh">
            <a:extLst>
              <a:ext uri="{FF2B5EF4-FFF2-40B4-BE49-F238E27FC236}">
                <a16:creationId xmlns:a16="http://schemas.microsoft.com/office/drawing/2014/main" id="{DA5BE2DD-B6E7-4442-872A-676277EF4239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2133869" y="3668762"/>
            <a:ext cx="2831241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18" descr="jytjh">
            <a:extLst>
              <a:ext uri="{FF2B5EF4-FFF2-40B4-BE49-F238E27FC236}">
                <a16:creationId xmlns:a16="http://schemas.microsoft.com/office/drawing/2014/main" id="{382F5BDD-3B43-E03C-C5DF-C275A73660CD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6723058" y="4847535"/>
            <a:ext cx="3647773" cy="5642"/>
          </a:xfrm>
          <a:prstGeom prst="straightConnector1">
            <a:avLst/>
          </a:prstGeom>
          <a:ln w="25400">
            <a:solidFill>
              <a:schemeClr val="tx1"/>
            </a:solidFill>
            <a:headEnd type="arrow" w="sm" len="lg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28">
            <a:extLst>
              <a:ext uri="{FF2B5EF4-FFF2-40B4-BE49-F238E27FC236}">
                <a16:creationId xmlns:a16="http://schemas.microsoft.com/office/drawing/2014/main" id="{4F8398E0-C93B-6494-AFFE-D2B62DB256C2}"/>
              </a:ext>
            </a:extLst>
          </p:cNvPr>
          <p:cNvSpPr/>
          <p:nvPr/>
        </p:nvSpPr>
        <p:spPr>
          <a:xfrm>
            <a:off x="4965110" y="4688914"/>
            <a:ext cx="1757948" cy="31724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otherN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21" name="直线箭头连接符 30" descr="jytjh">
            <a:extLst>
              <a:ext uri="{FF2B5EF4-FFF2-40B4-BE49-F238E27FC236}">
                <a16:creationId xmlns:a16="http://schemas.microsoft.com/office/drawing/2014/main" id="{A4B10AA3-1A66-7209-D1A7-86BDEBBB5987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1829850" y="4847179"/>
            <a:ext cx="3135260" cy="356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14">
            <a:extLst>
              <a:ext uri="{FF2B5EF4-FFF2-40B4-BE49-F238E27FC236}">
                <a16:creationId xmlns:a16="http://schemas.microsoft.com/office/drawing/2014/main" id="{560A4475-EE3D-97C1-9C49-BD1389BB92E5}"/>
              </a:ext>
            </a:extLst>
          </p:cNvPr>
          <p:cNvSpPr/>
          <p:nvPr/>
        </p:nvSpPr>
        <p:spPr>
          <a:xfrm>
            <a:off x="4965110" y="4029632"/>
            <a:ext cx="1757943" cy="5051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solidFill>
                  <a:sysClr val="windowText" lastClr="000000"/>
                </a:solidFill>
              </a:rPr>
              <a:t>…</a:t>
            </a:r>
            <a:endParaRPr kumimoji="1" lang="zh-CN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25" name="直线箭头连接符 25" descr="jytjh">
            <a:extLst>
              <a:ext uri="{FF2B5EF4-FFF2-40B4-BE49-F238E27FC236}">
                <a16:creationId xmlns:a16="http://schemas.microsoft.com/office/drawing/2014/main" id="{73629CF2-2C67-3488-AFE5-4584818C6252}"/>
              </a:ext>
            </a:extLst>
          </p:cNvPr>
          <p:cNvCxnSpPr>
            <a:cxnSpLocks/>
          </p:cNvCxnSpPr>
          <p:nvPr/>
        </p:nvCxnSpPr>
        <p:spPr>
          <a:xfrm>
            <a:off x="1829850" y="1917208"/>
            <a:ext cx="0" cy="2928553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25" descr="jytjh">
            <a:extLst>
              <a:ext uri="{FF2B5EF4-FFF2-40B4-BE49-F238E27FC236}">
                <a16:creationId xmlns:a16="http://schemas.microsoft.com/office/drawing/2014/main" id="{AC77770B-31EA-6A2A-D470-404CEB0F6914}"/>
              </a:ext>
            </a:extLst>
          </p:cNvPr>
          <p:cNvCxnSpPr>
            <a:cxnSpLocks/>
          </p:cNvCxnSpPr>
          <p:nvPr/>
        </p:nvCxnSpPr>
        <p:spPr>
          <a:xfrm>
            <a:off x="10370831" y="1917208"/>
            <a:ext cx="0" cy="2935969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572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1925677-9669-8939-6D0E-5B568B0D4ACF}"/>
              </a:ext>
            </a:extLst>
          </p:cNvPr>
          <p:cNvGrpSpPr/>
          <p:nvPr/>
        </p:nvGrpSpPr>
        <p:grpSpPr>
          <a:xfrm>
            <a:off x="1484869" y="748410"/>
            <a:ext cx="9077621" cy="5547666"/>
            <a:chOff x="1484869" y="748410"/>
            <a:chExt cx="9077621" cy="5547666"/>
          </a:xfrm>
        </p:grpSpPr>
        <p:sp>
          <p:nvSpPr>
            <p:cNvPr id="26" name="矩形 5">
              <a:extLst>
                <a:ext uri="{FF2B5EF4-FFF2-40B4-BE49-F238E27FC236}">
                  <a16:creationId xmlns:a16="http://schemas.microsoft.com/office/drawing/2014/main" id="{157E59E4-5BB9-A94E-861A-107157A5301C}"/>
                </a:ext>
              </a:extLst>
            </p:cNvPr>
            <p:cNvSpPr/>
            <p:nvPr/>
          </p:nvSpPr>
          <p:spPr>
            <a:xfrm>
              <a:off x="1484869" y="2675530"/>
              <a:ext cx="1594681" cy="505147"/>
            </a:xfrm>
            <a:prstGeom prst="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person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" name="矩形 6">
              <a:extLst>
                <a:ext uri="{FF2B5EF4-FFF2-40B4-BE49-F238E27FC236}">
                  <a16:creationId xmlns:a16="http://schemas.microsoft.com/office/drawing/2014/main" id="{C006D24A-9FC5-354F-A2ED-49B74266352F}"/>
                </a:ext>
              </a:extLst>
            </p:cNvPr>
            <p:cNvSpPr/>
            <p:nvPr/>
          </p:nvSpPr>
          <p:spPr>
            <a:xfrm>
              <a:off x="1484870" y="3178411"/>
              <a:ext cx="1594680" cy="36967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person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${id}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28" name="直线箭头连接符 7" descr="jytjh">
              <a:extLst>
                <a:ext uri="{FF2B5EF4-FFF2-40B4-BE49-F238E27FC236}">
                  <a16:creationId xmlns:a16="http://schemas.microsoft.com/office/drawing/2014/main" id="{D40DEA1C-42E9-7D49-88D9-1E238561C207}"/>
                </a:ext>
              </a:extLst>
            </p:cNvPr>
            <p:cNvCxnSpPr>
              <a:cxnSpLocks/>
              <a:stCxn id="26" idx="3"/>
              <a:endCxn id="30" idx="1"/>
            </p:cNvCxnSpPr>
            <p:nvPr/>
          </p:nvCxnSpPr>
          <p:spPr>
            <a:xfrm flipV="1">
              <a:off x="3079550" y="1621510"/>
              <a:ext cx="1205234" cy="130659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8">
              <a:extLst>
                <a:ext uri="{FF2B5EF4-FFF2-40B4-BE49-F238E27FC236}">
                  <a16:creationId xmlns:a16="http://schemas.microsoft.com/office/drawing/2014/main" id="{6AE6DB39-97D2-B247-B27D-5DE5C16A690F}"/>
                </a:ext>
              </a:extLst>
            </p:cNvPr>
            <p:cNvSpPr txBox="1"/>
            <p:nvPr/>
          </p:nvSpPr>
          <p:spPr>
            <a:xfrm>
              <a:off x="2553592" y="2068569"/>
              <a:ext cx="11828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own</a:t>
              </a:r>
            </a:p>
          </p:txBody>
        </p:sp>
        <p:sp>
          <p:nvSpPr>
            <p:cNvPr id="30" name="矩形 9">
              <a:extLst>
                <a:ext uri="{FF2B5EF4-FFF2-40B4-BE49-F238E27FC236}">
                  <a16:creationId xmlns:a16="http://schemas.microsoft.com/office/drawing/2014/main" id="{5A8841F0-95B1-A34B-81DA-F74D6B693915}"/>
                </a:ext>
              </a:extLst>
            </p:cNvPr>
            <p:cNvSpPr/>
            <p:nvPr/>
          </p:nvSpPr>
          <p:spPr>
            <a:xfrm>
              <a:off x="4284784" y="1368936"/>
              <a:ext cx="1409134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src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矩形 10">
              <a:extLst>
                <a:ext uri="{FF2B5EF4-FFF2-40B4-BE49-F238E27FC236}">
                  <a16:creationId xmlns:a16="http://schemas.microsoft.com/office/drawing/2014/main" id="{ECA9E5ED-8B98-2D4C-B179-148645608AA1}"/>
                </a:ext>
              </a:extLst>
            </p:cNvPr>
            <p:cNvSpPr/>
            <p:nvPr/>
          </p:nvSpPr>
          <p:spPr>
            <a:xfrm>
              <a:off x="8547372" y="1368935"/>
              <a:ext cx="1409134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dst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2" name="直线箭头连接符 11" descr="jytjh">
              <a:extLst>
                <a:ext uri="{FF2B5EF4-FFF2-40B4-BE49-F238E27FC236}">
                  <a16:creationId xmlns:a16="http://schemas.microsoft.com/office/drawing/2014/main" id="{07F7B8E7-DE4D-3745-86D9-5CBE4F2D0B7A}"/>
                </a:ext>
              </a:extLst>
            </p:cNvPr>
            <p:cNvCxnSpPr>
              <a:cxnSpLocks/>
              <a:stCxn id="31" idx="1"/>
              <a:endCxn id="30" idx="3"/>
            </p:cNvCxnSpPr>
            <p:nvPr/>
          </p:nvCxnSpPr>
          <p:spPr>
            <a:xfrm flipH="1">
              <a:off x="5693918" y="1621509"/>
              <a:ext cx="2853454" cy="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 w="sm" len="lg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本框 12">
              <a:extLst>
                <a:ext uri="{FF2B5EF4-FFF2-40B4-BE49-F238E27FC236}">
                  <a16:creationId xmlns:a16="http://schemas.microsoft.com/office/drawing/2014/main" id="{88967B24-E934-F741-AA98-4A8165900FD1}"/>
                </a:ext>
              </a:extLst>
            </p:cNvPr>
            <p:cNvSpPr txBox="1"/>
            <p:nvPr/>
          </p:nvSpPr>
          <p:spPr>
            <a:xfrm>
              <a:off x="3955584" y="5633286"/>
              <a:ext cx="24389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*</a:t>
              </a:r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1..3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</p:txBody>
        </p:sp>
        <p:sp>
          <p:nvSpPr>
            <p:cNvPr id="40" name="矩形 13">
              <a:extLst>
                <a:ext uri="{FF2B5EF4-FFF2-40B4-BE49-F238E27FC236}">
                  <a16:creationId xmlns:a16="http://schemas.microsoft.com/office/drawing/2014/main" id="{E1B0D771-7998-4A49-97E0-FF31B89BD9AB}"/>
                </a:ext>
              </a:extLst>
            </p:cNvPr>
            <p:cNvSpPr/>
            <p:nvPr/>
          </p:nvSpPr>
          <p:spPr>
            <a:xfrm>
              <a:off x="3955584" y="748410"/>
              <a:ext cx="6606906" cy="55476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r>
                <a:rPr kumimoji="1" lang="en-US" altLang="zh-CN" sz="12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r>
                <a:rPr kumimoji="1" lang="zh-CN" altLang="en-US" sz="12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paths</a:t>
              </a:r>
            </a:p>
          </p:txBody>
        </p:sp>
        <p:sp>
          <p:nvSpPr>
            <p:cNvPr id="5" name="矩形 13">
              <a:extLst>
                <a:ext uri="{FF2B5EF4-FFF2-40B4-BE49-F238E27FC236}">
                  <a16:creationId xmlns:a16="http://schemas.microsoft.com/office/drawing/2014/main" id="{1DDA4304-FDF5-F35D-DC1A-732A60B8796F}"/>
                </a:ext>
              </a:extLst>
            </p:cNvPr>
            <p:cNvSpPr/>
            <p:nvPr/>
          </p:nvSpPr>
          <p:spPr>
            <a:xfrm>
              <a:off x="4157200" y="999267"/>
              <a:ext cx="5948090" cy="99191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sysDot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Path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1</a:t>
              </a:r>
            </a:p>
          </p:txBody>
        </p:sp>
        <p:sp>
          <p:nvSpPr>
            <p:cNvPr id="7" name="矩形 9">
              <a:extLst>
                <a:ext uri="{FF2B5EF4-FFF2-40B4-BE49-F238E27FC236}">
                  <a16:creationId xmlns:a16="http://schemas.microsoft.com/office/drawing/2014/main" id="{2E429AA4-BB66-7CAB-67EB-B08D100262B5}"/>
                </a:ext>
              </a:extLst>
            </p:cNvPr>
            <p:cNvSpPr/>
            <p:nvPr/>
          </p:nvSpPr>
          <p:spPr>
            <a:xfrm>
              <a:off x="4284784" y="4766954"/>
              <a:ext cx="1082475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src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矩形 10">
              <a:extLst>
                <a:ext uri="{FF2B5EF4-FFF2-40B4-BE49-F238E27FC236}">
                  <a16:creationId xmlns:a16="http://schemas.microsoft.com/office/drawing/2014/main" id="{94AC4ED8-6BCB-6186-C4D5-F4C5491C052C}"/>
                </a:ext>
              </a:extLst>
            </p:cNvPr>
            <p:cNvSpPr/>
            <p:nvPr/>
          </p:nvSpPr>
          <p:spPr>
            <a:xfrm>
              <a:off x="8874030" y="4766954"/>
              <a:ext cx="1082476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dst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9" name="直线箭头连接符 11" descr="jytjh">
              <a:extLst>
                <a:ext uri="{FF2B5EF4-FFF2-40B4-BE49-F238E27FC236}">
                  <a16:creationId xmlns:a16="http://schemas.microsoft.com/office/drawing/2014/main" id="{3C0F8B5C-8252-7ACA-8163-E4D2B5B359FA}"/>
                </a:ext>
              </a:extLst>
            </p:cNvPr>
            <p:cNvCxnSpPr>
              <a:cxnSpLocks/>
              <a:stCxn id="54" idx="1"/>
              <a:endCxn id="7" idx="3"/>
            </p:cNvCxnSpPr>
            <p:nvPr/>
          </p:nvCxnSpPr>
          <p:spPr>
            <a:xfrm flipH="1">
              <a:off x="5367259" y="5019528"/>
              <a:ext cx="44727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 w="sm" len="lg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13">
              <a:extLst>
                <a:ext uri="{FF2B5EF4-FFF2-40B4-BE49-F238E27FC236}">
                  <a16:creationId xmlns:a16="http://schemas.microsoft.com/office/drawing/2014/main" id="{64B8F2C2-8A92-9681-42C7-CF40BF93BA4C}"/>
                </a:ext>
              </a:extLst>
            </p:cNvPr>
            <p:cNvSpPr/>
            <p:nvPr/>
          </p:nvSpPr>
          <p:spPr>
            <a:xfrm>
              <a:off x="4157200" y="4397285"/>
              <a:ext cx="5948090" cy="99191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sysDot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Path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N</a:t>
              </a:r>
            </a:p>
          </p:txBody>
        </p:sp>
        <p:sp>
          <p:nvSpPr>
            <p:cNvPr id="11" name="矩形 9">
              <a:extLst>
                <a:ext uri="{FF2B5EF4-FFF2-40B4-BE49-F238E27FC236}">
                  <a16:creationId xmlns:a16="http://schemas.microsoft.com/office/drawing/2014/main" id="{A984CFD2-105C-CCED-1791-F494394C2166}"/>
                </a:ext>
              </a:extLst>
            </p:cNvPr>
            <p:cNvSpPr/>
            <p:nvPr/>
          </p:nvSpPr>
          <p:spPr>
            <a:xfrm>
              <a:off x="4284784" y="2684988"/>
              <a:ext cx="1409134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src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矩形 10">
              <a:extLst>
                <a:ext uri="{FF2B5EF4-FFF2-40B4-BE49-F238E27FC236}">
                  <a16:creationId xmlns:a16="http://schemas.microsoft.com/office/drawing/2014/main" id="{5D90DED5-8B1D-55DB-5DB8-DB3E71091474}"/>
                </a:ext>
              </a:extLst>
            </p:cNvPr>
            <p:cNvSpPr/>
            <p:nvPr/>
          </p:nvSpPr>
          <p:spPr>
            <a:xfrm>
              <a:off x="8547372" y="2684988"/>
              <a:ext cx="1409134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dst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3" name="直线箭头连接符 11" descr="jytjh">
              <a:extLst>
                <a:ext uri="{FF2B5EF4-FFF2-40B4-BE49-F238E27FC236}">
                  <a16:creationId xmlns:a16="http://schemas.microsoft.com/office/drawing/2014/main" id="{AAA9BCB8-BEDD-AB64-1101-272C25D3290C}"/>
                </a:ext>
              </a:extLst>
            </p:cNvPr>
            <p:cNvCxnSpPr>
              <a:cxnSpLocks/>
              <a:stCxn id="43" idx="1"/>
              <a:endCxn id="11" idx="3"/>
            </p:cNvCxnSpPr>
            <p:nvPr/>
          </p:nvCxnSpPr>
          <p:spPr>
            <a:xfrm flipH="1">
              <a:off x="5693918" y="2937562"/>
              <a:ext cx="72216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 w="sm" len="lg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箭头连接符 7" descr="jytjh">
              <a:extLst>
                <a:ext uri="{FF2B5EF4-FFF2-40B4-BE49-F238E27FC236}">
                  <a16:creationId xmlns:a16="http://schemas.microsoft.com/office/drawing/2014/main" id="{57A4E6A2-F1D7-09AC-A5C9-A728E3B8768E}"/>
                </a:ext>
              </a:extLst>
            </p:cNvPr>
            <p:cNvCxnSpPr>
              <a:cxnSpLocks/>
              <a:stCxn id="26" idx="3"/>
              <a:endCxn id="11" idx="1"/>
            </p:cNvCxnSpPr>
            <p:nvPr/>
          </p:nvCxnSpPr>
          <p:spPr>
            <a:xfrm>
              <a:off x="3079550" y="2928104"/>
              <a:ext cx="1205234" cy="9458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箭头连接符 7" descr="jytjh">
              <a:extLst>
                <a:ext uri="{FF2B5EF4-FFF2-40B4-BE49-F238E27FC236}">
                  <a16:creationId xmlns:a16="http://schemas.microsoft.com/office/drawing/2014/main" id="{CC90E719-349C-9BE9-D8BC-301075D635ED}"/>
                </a:ext>
              </a:extLst>
            </p:cNvPr>
            <p:cNvCxnSpPr>
              <a:cxnSpLocks/>
              <a:stCxn id="26" idx="3"/>
              <a:endCxn id="7" idx="1"/>
            </p:cNvCxnSpPr>
            <p:nvPr/>
          </p:nvCxnSpPr>
          <p:spPr>
            <a:xfrm>
              <a:off x="3079550" y="2928104"/>
              <a:ext cx="1205234" cy="209142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矩形 14">
              <a:extLst>
                <a:ext uri="{FF2B5EF4-FFF2-40B4-BE49-F238E27FC236}">
                  <a16:creationId xmlns:a16="http://schemas.microsoft.com/office/drawing/2014/main" id="{3AFB2389-612B-1D58-15D9-B131B926F7EC}"/>
                </a:ext>
              </a:extLst>
            </p:cNvPr>
            <p:cNvSpPr/>
            <p:nvPr/>
          </p:nvSpPr>
          <p:spPr>
            <a:xfrm>
              <a:off x="4157200" y="3631369"/>
              <a:ext cx="5948090" cy="505147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3" name="直线箭头连接符 7" descr="jytjh">
              <a:extLst>
                <a:ext uri="{FF2B5EF4-FFF2-40B4-BE49-F238E27FC236}">
                  <a16:creationId xmlns:a16="http://schemas.microsoft.com/office/drawing/2014/main" id="{A1188DEF-6093-F2C7-3442-20DD37E28FB6}"/>
                </a:ext>
              </a:extLst>
            </p:cNvPr>
            <p:cNvCxnSpPr>
              <a:cxnSpLocks/>
              <a:stCxn id="26" idx="3"/>
              <a:endCxn id="22" idx="1"/>
            </p:cNvCxnSpPr>
            <p:nvPr/>
          </p:nvCxnSpPr>
          <p:spPr>
            <a:xfrm>
              <a:off x="3079550" y="2928104"/>
              <a:ext cx="1077650" cy="955839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文本框 8">
              <a:extLst>
                <a:ext uri="{FF2B5EF4-FFF2-40B4-BE49-F238E27FC236}">
                  <a16:creationId xmlns:a16="http://schemas.microsoft.com/office/drawing/2014/main" id="{74AF70E1-B01F-1128-BCB3-72C9E56B441E}"/>
                </a:ext>
              </a:extLst>
            </p:cNvPr>
            <p:cNvSpPr txBox="1"/>
            <p:nvPr/>
          </p:nvSpPr>
          <p:spPr>
            <a:xfrm>
              <a:off x="6416078" y="1298175"/>
              <a:ext cx="11828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43" name="矩形 10">
              <a:extLst>
                <a:ext uri="{FF2B5EF4-FFF2-40B4-BE49-F238E27FC236}">
                  <a16:creationId xmlns:a16="http://schemas.microsoft.com/office/drawing/2014/main" id="{113F2D3A-4981-89B6-0EEC-FA09BE889A0F}"/>
                </a:ext>
              </a:extLst>
            </p:cNvPr>
            <p:cNvSpPr/>
            <p:nvPr/>
          </p:nvSpPr>
          <p:spPr>
            <a:xfrm>
              <a:off x="6416078" y="2684988"/>
              <a:ext cx="1409134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mid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6" name="直线箭头连接符 11" descr="jytjh">
              <a:extLst>
                <a:ext uri="{FF2B5EF4-FFF2-40B4-BE49-F238E27FC236}">
                  <a16:creationId xmlns:a16="http://schemas.microsoft.com/office/drawing/2014/main" id="{39ABE6A6-8789-C73D-DC53-4AE7C7A2954E}"/>
                </a:ext>
              </a:extLst>
            </p:cNvPr>
            <p:cNvCxnSpPr>
              <a:cxnSpLocks/>
              <a:stCxn id="12" idx="1"/>
              <a:endCxn id="43" idx="3"/>
            </p:cNvCxnSpPr>
            <p:nvPr/>
          </p:nvCxnSpPr>
          <p:spPr>
            <a:xfrm flipH="1">
              <a:off x="7825212" y="2937562"/>
              <a:ext cx="72216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 w="sm" len="lg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矩形 10">
              <a:extLst>
                <a:ext uri="{FF2B5EF4-FFF2-40B4-BE49-F238E27FC236}">
                  <a16:creationId xmlns:a16="http://schemas.microsoft.com/office/drawing/2014/main" id="{2B4C3451-C29E-536A-E057-6FC1B8D5B363}"/>
                </a:ext>
              </a:extLst>
            </p:cNvPr>
            <p:cNvSpPr/>
            <p:nvPr/>
          </p:nvSpPr>
          <p:spPr>
            <a:xfrm>
              <a:off x="5814532" y="4766954"/>
              <a:ext cx="1082476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mid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</a:rPr>
                <a:t>:Account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" name="矩形 10">
              <a:extLst>
                <a:ext uri="{FF2B5EF4-FFF2-40B4-BE49-F238E27FC236}">
                  <a16:creationId xmlns:a16="http://schemas.microsoft.com/office/drawing/2014/main" id="{02ECD7A8-B366-7B82-E0FF-7A3A52985293}"/>
                </a:ext>
              </a:extLst>
            </p:cNvPr>
            <p:cNvSpPr/>
            <p:nvPr/>
          </p:nvSpPr>
          <p:spPr>
            <a:xfrm>
              <a:off x="7344281" y="4766954"/>
              <a:ext cx="1082476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mid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</a:rPr>
                <a:t>:Account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3" name="直线箭头连接符 11" descr="jytjh">
              <a:extLst>
                <a:ext uri="{FF2B5EF4-FFF2-40B4-BE49-F238E27FC236}">
                  <a16:creationId xmlns:a16="http://schemas.microsoft.com/office/drawing/2014/main" id="{32161D70-2591-8239-D441-F1A088C17148}"/>
                </a:ext>
              </a:extLst>
            </p:cNvPr>
            <p:cNvCxnSpPr>
              <a:cxnSpLocks/>
              <a:stCxn id="56" idx="1"/>
              <a:endCxn id="54" idx="3"/>
            </p:cNvCxnSpPr>
            <p:nvPr/>
          </p:nvCxnSpPr>
          <p:spPr>
            <a:xfrm flipH="1">
              <a:off x="6897008" y="5019528"/>
              <a:ext cx="44727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 w="sm" len="lg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线箭头连接符 11" descr="jytjh">
              <a:extLst>
                <a:ext uri="{FF2B5EF4-FFF2-40B4-BE49-F238E27FC236}">
                  <a16:creationId xmlns:a16="http://schemas.microsoft.com/office/drawing/2014/main" id="{36CDF4A1-42D2-3514-E2C7-03E44C9C53B8}"/>
                </a:ext>
              </a:extLst>
            </p:cNvPr>
            <p:cNvCxnSpPr>
              <a:cxnSpLocks/>
              <a:stCxn id="8" idx="1"/>
              <a:endCxn id="56" idx="3"/>
            </p:cNvCxnSpPr>
            <p:nvPr/>
          </p:nvCxnSpPr>
          <p:spPr>
            <a:xfrm flipH="1">
              <a:off x="8426757" y="5019528"/>
              <a:ext cx="44727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 w="sm" len="lg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矩形 13">
              <a:extLst>
                <a:ext uri="{FF2B5EF4-FFF2-40B4-BE49-F238E27FC236}">
                  <a16:creationId xmlns:a16="http://schemas.microsoft.com/office/drawing/2014/main" id="{E039C52F-412D-4C08-9C80-2E5848CBD3AD}"/>
                </a:ext>
              </a:extLst>
            </p:cNvPr>
            <p:cNvSpPr/>
            <p:nvPr/>
          </p:nvSpPr>
          <p:spPr>
            <a:xfrm>
              <a:off x="4157200" y="2382785"/>
              <a:ext cx="5948090" cy="99191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sysDot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Path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2</a:t>
              </a:r>
            </a:p>
          </p:txBody>
        </p:sp>
        <p:sp>
          <p:nvSpPr>
            <p:cNvPr id="71" name="文本框 8">
              <a:extLst>
                <a:ext uri="{FF2B5EF4-FFF2-40B4-BE49-F238E27FC236}">
                  <a16:creationId xmlns:a16="http://schemas.microsoft.com/office/drawing/2014/main" id="{A320A93D-A487-856B-C164-174D14200539}"/>
                </a:ext>
              </a:extLst>
            </p:cNvPr>
            <p:cNvSpPr txBox="1"/>
            <p:nvPr/>
          </p:nvSpPr>
          <p:spPr>
            <a:xfrm>
              <a:off x="5463576" y="2644104"/>
              <a:ext cx="11828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72" name="文本框 8">
              <a:extLst>
                <a:ext uri="{FF2B5EF4-FFF2-40B4-BE49-F238E27FC236}">
                  <a16:creationId xmlns:a16="http://schemas.microsoft.com/office/drawing/2014/main" id="{4D5B02F7-0038-9BC1-A84C-D16E9E0B5DFC}"/>
                </a:ext>
              </a:extLst>
            </p:cNvPr>
            <p:cNvSpPr txBox="1"/>
            <p:nvPr/>
          </p:nvSpPr>
          <p:spPr>
            <a:xfrm>
              <a:off x="6542807" y="4498070"/>
              <a:ext cx="11828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3707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48BE747D-A6B8-DEBE-C5FD-B0EE55997198}"/>
              </a:ext>
            </a:extLst>
          </p:cNvPr>
          <p:cNvGrpSpPr/>
          <p:nvPr/>
        </p:nvGrpSpPr>
        <p:grpSpPr>
          <a:xfrm>
            <a:off x="1594339" y="1336431"/>
            <a:ext cx="9015573" cy="4290646"/>
            <a:chOff x="1512278" y="1336431"/>
            <a:chExt cx="9015573" cy="4290646"/>
          </a:xfrm>
        </p:grpSpPr>
        <p:sp>
          <p:nvSpPr>
            <p:cNvPr id="8" name="文本框 12">
              <a:extLst>
                <a:ext uri="{FF2B5EF4-FFF2-40B4-BE49-F238E27FC236}">
                  <a16:creationId xmlns:a16="http://schemas.microsoft.com/office/drawing/2014/main" id="{D3089EA3-2D1E-D44A-ABF2-38A96F952A79}"/>
                </a:ext>
              </a:extLst>
            </p:cNvPr>
            <p:cNvSpPr txBox="1"/>
            <p:nvPr/>
          </p:nvSpPr>
          <p:spPr>
            <a:xfrm>
              <a:off x="1633416" y="1435005"/>
              <a:ext cx="239786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.amount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${threshold1}</a:t>
              </a:r>
            </a:p>
          </p:txBody>
        </p:sp>
        <p:sp>
          <p:nvSpPr>
            <p:cNvPr id="22" name="矩形 9">
              <a:extLst>
                <a:ext uri="{FF2B5EF4-FFF2-40B4-BE49-F238E27FC236}">
                  <a16:creationId xmlns:a16="http://schemas.microsoft.com/office/drawing/2014/main" id="{81BB73AE-8191-7944-910E-4EE7D3716B65}"/>
                </a:ext>
              </a:extLst>
            </p:cNvPr>
            <p:cNvSpPr/>
            <p:nvPr/>
          </p:nvSpPr>
          <p:spPr>
            <a:xfrm>
              <a:off x="4281616" y="3184544"/>
              <a:ext cx="1614425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mid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矩形 13">
              <a:extLst>
                <a:ext uri="{FF2B5EF4-FFF2-40B4-BE49-F238E27FC236}">
                  <a16:creationId xmlns:a16="http://schemas.microsoft.com/office/drawing/2014/main" id="{F6FEF79F-DAD6-8D48-B862-2E756B3C2452}"/>
                </a:ext>
              </a:extLst>
            </p:cNvPr>
            <p:cNvSpPr/>
            <p:nvPr/>
          </p:nvSpPr>
          <p:spPr>
            <a:xfrm>
              <a:off x="1512278" y="1336431"/>
              <a:ext cx="7102308" cy="429064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kumimoji="1" lang="en-US" altLang="zh-CN" sz="12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r>
                <a:rPr kumimoji="1" lang="zh-CN" altLang="en-US" sz="12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SUM(</a:t>
              </a:r>
              <a:r>
                <a:rPr kumimoji="1" lang="en-US" altLang="zh-CN" sz="1200" b="1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.amount),</a:t>
              </a:r>
              <a:r>
                <a:rPr kumimoji="1" lang="zh-CN" altLang="en-US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SUM(</a:t>
              </a:r>
              <a:r>
                <a:rPr kumimoji="1" lang="en-US" altLang="zh-CN" sz="1200" b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edge2.</a:t>
              </a:r>
              <a:r>
                <a:rPr kumimoji="1" lang="en-US" altLang="zh-CN" sz="120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amount)</a:t>
              </a:r>
              <a:r>
                <a:rPr kumimoji="1" lang="zh-CN" altLang="en-US" sz="120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 err="1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Groupby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mid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endPara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11" name="矩形 14">
              <a:extLst>
                <a:ext uri="{FF2B5EF4-FFF2-40B4-BE49-F238E27FC236}">
                  <a16:creationId xmlns:a16="http://schemas.microsoft.com/office/drawing/2014/main" id="{4D4A7982-BF15-614F-BDA1-3D95D96F8645}"/>
                </a:ext>
              </a:extLst>
            </p:cNvPr>
            <p:cNvSpPr/>
            <p:nvPr/>
          </p:nvSpPr>
          <p:spPr>
            <a:xfrm>
              <a:off x="1633416" y="2525750"/>
              <a:ext cx="1248923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src1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矩形 14">
              <a:extLst>
                <a:ext uri="{FF2B5EF4-FFF2-40B4-BE49-F238E27FC236}">
                  <a16:creationId xmlns:a16="http://schemas.microsoft.com/office/drawing/2014/main" id="{07CF3A5D-4002-594A-918F-62B9DFBCC2CA}"/>
                </a:ext>
              </a:extLst>
            </p:cNvPr>
            <p:cNvSpPr/>
            <p:nvPr/>
          </p:nvSpPr>
          <p:spPr>
            <a:xfrm>
              <a:off x="1633416" y="3828414"/>
              <a:ext cx="1248923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src3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6" name="直线箭头连接符 11" descr="jytjh">
              <a:extLst>
                <a:ext uri="{FF2B5EF4-FFF2-40B4-BE49-F238E27FC236}">
                  <a16:creationId xmlns:a16="http://schemas.microsoft.com/office/drawing/2014/main" id="{834FF024-C047-B642-ADD2-8F8425F31353}"/>
                </a:ext>
              </a:extLst>
            </p:cNvPr>
            <p:cNvCxnSpPr>
              <a:cxnSpLocks/>
              <a:stCxn id="11" idx="3"/>
              <a:endCxn id="22" idx="1"/>
            </p:cNvCxnSpPr>
            <p:nvPr/>
          </p:nvCxnSpPr>
          <p:spPr>
            <a:xfrm>
              <a:off x="2882339" y="2778324"/>
              <a:ext cx="1399277" cy="65879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箭头连接符 11" descr="jytjh">
              <a:extLst>
                <a:ext uri="{FF2B5EF4-FFF2-40B4-BE49-F238E27FC236}">
                  <a16:creationId xmlns:a16="http://schemas.microsoft.com/office/drawing/2014/main" id="{6282EF1B-21FD-2B44-A54D-CDF87AF93C9B}"/>
                </a:ext>
              </a:extLst>
            </p:cNvPr>
            <p:cNvCxnSpPr>
              <a:cxnSpLocks/>
              <a:stCxn id="14" idx="3"/>
              <a:endCxn id="22" idx="1"/>
            </p:cNvCxnSpPr>
            <p:nvPr/>
          </p:nvCxnSpPr>
          <p:spPr>
            <a:xfrm>
              <a:off x="2882338" y="3429656"/>
              <a:ext cx="1399278" cy="746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箭头连接符 11" descr="jytjh">
              <a:extLst>
                <a:ext uri="{FF2B5EF4-FFF2-40B4-BE49-F238E27FC236}">
                  <a16:creationId xmlns:a16="http://schemas.microsoft.com/office/drawing/2014/main" id="{58CD8A47-48B1-D34E-97F5-043CAA84A31C}"/>
                </a:ext>
              </a:extLst>
            </p:cNvPr>
            <p:cNvCxnSpPr>
              <a:cxnSpLocks/>
              <a:stCxn id="13" idx="3"/>
              <a:endCxn id="22" idx="1"/>
            </p:cNvCxnSpPr>
            <p:nvPr/>
          </p:nvCxnSpPr>
          <p:spPr>
            <a:xfrm flipV="1">
              <a:off x="2882339" y="3437118"/>
              <a:ext cx="1399277" cy="64387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12">
              <a:extLst>
                <a:ext uri="{FF2B5EF4-FFF2-40B4-BE49-F238E27FC236}">
                  <a16:creationId xmlns:a16="http://schemas.microsoft.com/office/drawing/2014/main" id="{8BFC6083-B037-8248-9B4A-BD3D7D150272}"/>
                </a:ext>
              </a:extLst>
            </p:cNvPr>
            <p:cNvSpPr txBox="1"/>
            <p:nvPr/>
          </p:nvSpPr>
          <p:spPr>
            <a:xfrm>
              <a:off x="5976048" y="1435005"/>
              <a:ext cx="263853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withdraw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.amount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${threshold2}</a:t>
              </a:r>
            </a:p>
          </p:txBody>
        </p:sp>
        <p:sp>
          <p:nvSpPr>
            <p:cNvPr id="28" name="矩形 9">
              <a:extLst>
                <a:ext uri="{FF2B5EF4-FFF2-40B4-BE49-F238E27FC236}">
                  <a16:creationId xmlns:a16="http://schemas.microsoft.com/office/drawing/2014/main" id="{725BA4AE-652E-D146-AA52-18CF5A110442}"/>
                </a:ext>
              </a:extLst>
            </p:cNvPr>
            <p:cNvSpPr/>
            <p:nvPr/>
          </p:nvSpPr>
          <p:spPr>
            <a:xfrm>
              <a:off x="8913430" y="3176426"/>
              <a:ext cx="1614421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dstCard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矩形 10">
              <a:extLst>
                <a:ext uri="{FF2B5EF4-FFF2-40B4-BE49-F238E27FC236}">
                  <a16:creationId xmlns:a16="http://schemas.microsoft.com/office/drawing/2014/main" id="{99C2C467-69CF-FA45-9FB7-0C408BBC5F57}"/>
                </a:ext>
              </a:extLst>
            </p:cNvPr>
            <p:cNvSpPr/>
            <p:nvPr/>
          </p:nvSpPr>
          <p:spPr>
            <a:xfrm>
              <a:off x="8913431" y="3679465"/>
              <a:ext cx="1614420" cy="497029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dstCard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${id}</a:t>
              </a:r>
              <a:endParaRPr kumimoji="1" lang="en-US" altLang="zh-CN" sz="12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dstCard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</a:rPr>
                <a:t>.type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card</a:t>
              </a:r>
            </a:p>
          </p:txBody>
        </p:sp>
        <p:cxnSp>
          <p:nvCxnSpPr>
            <p:cNvPr id="36" name="直线箭头连接符 11" descr="jytjh">
              <a:extLst>
                <a:ext uri="{FF2B5EF4-FFF2-40B4-BE49-F238E27FC236}">
                  <a16:creationId xmlns:a16="http://schemas.microsoft.com/office/drawing/2014/main" id="{7A69528D-6244-1F43-BB7A-B12DFC780E32}"/>
                </a:ext>
              </a:extLst>
            </p:cNvPr>
            <p:cNvCxnSpPr>
              <a:cxnSpLocks/>
              <a:stCxn id="22" idx="3"/>
              <a:endCxn id="28" idx="1"/>
            </p:cNvCxnSpPr>
            <p:nvPr/>
          </p:nvCxnSpPr>
          <p:spPr>
            <a:xfrm flipV="1">
              <a:off x="5896041" y="3429000"/>
              <a:ext cx="3017389" cy="8118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矩形 14">
              <a:extLst>
                <a:ext uri="{FF2B5EF4-FFF2-40B4-BE49-F238E27FC236}">
                  <a16:creationId xmlns:a16="http://schemas.microsoft.com/office/drawing/2014/main" id="{295F8547-5CCA-6080-795F-3F87FA9420E6}"/>
                </a:ext>
              </a:extLst>
            </p:cNvPr>
            <p:cNvSpPr/>
            <p:nvPr/>
          </p:nvSpPr>
          <p:spPr>
            <a:xfrm>
              <a:off x="1633416" y="3177082"/>
              <a:ext cx="1248922" cy="505147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0" name="直线箭头连接符 11" descr="jytjh">
              <a:extLst>
                <a:ext uri="{FF2B5EF4-FFF2-40B4-BE49-F238E27FC236}">
                  <a16:creationId xmlns:a16="http://schemas.microsoft.com/office/drawing/2014/main" id="{758D758A-8B63-B40C-0B84-DDAD635877C0}"/>
                </a:ext>
              </a:extLst>
            </p:cNvPr>
            <p:cNvCxnSpPr>
              <a:cxnSpLocks/>
              <a:stCxn id="33" idx="3"/>
              <a:endCxn id="28" idx="1"/>
            </p:cNvCxnSpPr>
            <p:nvPr/>
          </p:nvCxnSpPr>
          <p:spPr>
            <a:xfrm flipV="1">
              <a:off x="5896041" y="3429000"/>
              <a:ext cx="3017389" cy="155308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 14">
              <a:extLst>
                <a:ext uri="{FF2B5EF4-FFF2-40B4-BE49-F238E27FC236}">
                  <a16:creationId xmlns:a16="http://schemas.microsoft.com/office/drawing/2014/main" id="{269DBB6F-96EC-CA89-2893-7F77A0824E1A}"/>
                </a:ext>
              </a:extLst>
            </p:cNvPr>
            <p:cNvSpPr/>
            <p:nvPr/>
          </p:nvSpPr>
          <p:spPr>
            <a:xfrm>
              <a:off x="4281616" y="4729510"/>
              <a:ext cx="1614425" cy="505147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矩形 14">
              <a:extLst>
                <a:ext uri="{FF2B5EF4-FFF2-40B4-BE49-F238E27FC236}">
                  <a16:creationId xmlns:a16="http://schemas.microsoft.com/office/drawing/2014/main" id="{0021FC14-732E-91DB-064B-3D3E44ACA0F6}"/>
                </a:ext>
              </a:extLst>
            </p:cNvPr>
            <p:cNvSpPr/>
            <p:nvPr/>
          </p:nvSpPr>
          <p:spPr>
            <a:xfrm>
              <a:off x="4281616" y="1975610"/>
              <a:ext cx="1614425" cy="505147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7" name="直线箭头连接符 11" descr="jytjh">
              <a:extLst>
                <a:ext uri="{FF2B5EF4-FFF2-40B4-BE49-F238E27FC236}">
                  <a16:creationId xmlns:a16="http://schemas.microsoft.com/office/drawing/2014/main" id="{15E5008B-2A44-DBDF-F3FB-84E994364D24}"/>
                </a:ext>
              </a:extLst>
            </p:cNvPr>
            <p:cNvCxnSpPr>
              <a:cxnSpLocks/>
              <a:stCxn id="35" idx="3"/>
              <a:endCxn id="28" idx="1"/>
            </p:cNvCxnSpPr>
            <p:nvPr/>
          </p:nvCxnSpPr>
          <p:spPr>
            <a:xfrm>
              <a:off x="5896041" y="2228184"/>
              <a:ext cx="3017389" cy="120081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文本框 12">
              <a:extLst>
                <a:ext uri="{FF2B5EF4-FFF2-40B4-BE49-F238E27FC236}">
                  <a16:creationId xmlns:a16="http://schemas.microsoft.com/office/drawing/2014/main" id="{658FBD1B-2DF6-A60D-6318-605092F128BC}"/>
                </a:ext>
              </a:extLst>
            </p:cNvPr>
            <p:cNvSpPr txBox="1"/>
            <p:nvPr/>
          </p:nvSpPr>
          <p:spPr>
            <a:xfrm>
              <a:off x="2813133" y="3102971"/>
              <a:ext cx="8158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42" name="文本框 12">
              <a:extLst>
                <a:ext uri="{FF2B5EF4-FFF2-40B4-BE49-F238E27FC236}">
                  <a16:creationId xmlns:a16="http://schemas.microsoft.com/office/drawing/2014/main" id="{FE48E16F-3BB4-785A-0B13-D07CBB6E1C51}"/>
                </a:ext>
              </a:extLst>
            </p:cNvPr>
            <p:cNvSpPr txBox="1"/>
            <p:nvPr/>
          </p:nvSpPr>
          <p:spPr>
            <a:xfrm>
              <a:off x="6643166" y="3102971"/>
              <a:ext cx="8158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3067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62110E76-AEF1-6BC8-494C-0C96C1E6DD66}"/>
              </a:ext>
            </a:extLst>
          </p:cNvPr>
          <p:cNvGrpSpPr/>
          <p:nvPr/>
        </p:nvGrpSpPr>
        <p:grpSpPr>
          <a:xfrm>
            <a:off x="1793631" y="1268150"/>
            <a:ext cx="8721969" cy="4229973"/>
            <a:chOff x="1793631" y="1268150"/>
            <a:chExt cx="8721969" cy="422997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EE1D87E-508E-3B42-8E84-04708949F2F6}"/>
                </a:ext>
              </a:extLst>
            </p:cNvPr>
            <p:cNvGrpSpPr/>
            <p:nvPr/>
          </p:nvGrpSpPr>
          <p:grpSpPr>
            <a:xfrm>
              <a:off x="5384505" y="3100103"/>
              <a:ext cx="1456257" cy="903924"/>
              <a:chOff x="1058491" y="2051323"/>
              <a:chExt cx="2116478" cy="903924"/>
            </a:xfrm>
          </p:grpSpPr>
          <p:sp>
            <p:nvSpPr>
              <p:cNvPr id="25" name="矩形 9">
                <a:extLst>
                  <a:ext uri="{FF2B5EF4-FFF2-40B4-BE49-F238E27FC236}">
                    <a16:creationId xmlns:a16="http://schemas.microsoft.com/office/drawing/2014/main" id="{C7460A87-30CF-D546-B75B-5F5DBC80EC77}"/>
                  </a:ext>
                </a:extLst>
              </p:cNvPr>
              <p:cNvSpPr/>
              <p:nvPr/>
            </p:nvSpPr>
            <p:spPr>
              <a:xfrm>
                <a:off x="1058491" y="2051323"/>
                <a:ext cx="2116478" cy="50514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>
                    <a:solidFill>
                      <a:sysClr val="windowText" lastClr="000000"/>
                    </a:solidFill>
                  </a:rPr>
                  <a:t>mid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3" name="矩形 10">
                <a:extLst>
                  <a:ext uri="{FF2B5EF4-FFF2-40B4-BE49-F238E27FC236}">
                    <a16:creationId xmlns:a16="http://schemas.microsoft.com/office/drawing/2014/main" id="{D6606C0A-E1D8-5248-9834-B2095296BE75}"/>
                  </a:ext>
                </a:extLst>
              </p:cNvPr>
              <p:cNvSpPr/>
              <p:nvPr/>
            </p:nvSpPr>
            <p:spPr>
              <a:xfrm>
                <a:off x="1058491" y="2556470"/>
                <a:ext cx="2116477" cy="39877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mid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.id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${id}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sp>
          <p:nvSpPr>
            <p:cNvPr id="35" name="文本框 12">
              <a:extLst>
                <a:ext uri="{FF2B5EF4-FFF2-40B4-BE49-F238E27FC236}">
                  <a16:creationId xmlns:a16="http://schemas.microsoft.com/office/drawing/2014/main" id="{97E608C4-3721-A54C-8A0C-204C199603F3}"/>
                </a:ext>
              </a:extLst>
            </p:cNvPr>
            <p:cNvSpPr txBox="1"/>
            <p:nvPr/>
          </p:nvSpPr>
          <p:spPr>
            <a:xfrm>
              <a:off x="6096000" y="1268150"/>
              <a:ext cx="26845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zh-CN" altLang="en-US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in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[transfer,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withdraw]</a:t>
              </a:r>
            </a:p>
            <a:p>
              <a:r>
                <a:rPr kumimoji="1" lang="en-US" altLang="zh-CN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.amount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${threshold}</a:t>
              </a:r>
            </a:p>
          </p:txBody>
        </p:sp>
        <p:sp>
          <p:nvSpPr>
            <p:cNvPr id="48" name="矩形 14">
              <a:extLst>
                <a:ext uri="{FF2B5EF4-FFF2-40B4-BE49-F238E27FC236}">
                  <a16:creationId xmlns:a16="http://schemas.microsoft.com/office/drawing/2014/main" id="{57CB4C56-C6D1-3646-BE42-AE944291077A}"/>
                </a:ext>
              </a:extLst>
            </p:cNvPr>
            <p:cNvSpPr/>
            <p:nvPr/>
          </p:nvSpPr>
          <p:spPr>
            <a:xfrm>
              <a:off x="8812072" y="1897595"/>
              <a:ext cx="1456252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dst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矩形 14">
              <a:extLst>
                <a:ext uri="{FF2B5EF4-FFF2-40B4-BE49-F238E27FC236}">
                  <a16:creationId xmlns:a16="http://schemas.microsoft.com/office/drawing/2014/main" id="{03266A0F-85A4-4848-9930-5183DB1376C0}"/>
                </a:ext>
              </a:extLst>
            </p:cNvPr>
            <p:cNvSpPr/>
            <p:nvPr/>
          </p:nvSpPr>
          <p:spPr>
            <a:xfrm>
              <a:off x="8812072" y="2701326"/>
              <a:ext cx="1456252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dst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矩形 14">
              <a:extLst>
                <a:ext uri="{FF2B5EF4-FFF2-40B4-BE49-F238E27FC236}">
                  <a16:creationId xmlns:a16="http://schemas.microsoft.com/office/drawing/2014/main" id="{AD0D5B56-53EA-1E48-9FEF-7631D3E97D26}"/>
                </a:ext>
              </a:extLst>
            </p:cNvPr>
            <p:cNvSpPr/>
            <p:nvPr/>
          </p:nvSpPr>
          <p:spPr>
            <a:xfrm>
              <a:off x="8812072" y="4414295"/>
              <a:ext cx="1456252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dst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4" name="直线箭头连接符 11" descr="jytjh">
              <a:extLst>
                <a:ext uri="{FF2B5EF4-FFF2-40B4-BE49-F238E27FC236}">
                  <a16:creationId xmlns:a16="http://schemas.microsoft.com/office/drawing/2014/main" id="{E54B3B7F-1A07-E946-9A57-A174B5BF79CC}"/>
                </a:ext>
              </a:extLst>
            </p:cNvPr>
            <p:cNvCxnSpPr>
              <a:cxnSpLocks/>
              <a:stCxn id="25" idx="3"/>
              <a:endCxn id="48" idx="1"/>
            </p:cNvCxnSpPr>
            <p:nvPr/>
          </p:nvCxnSpPr>
          <p:spPr>
            <a:xfrm flipV="1">
              <a:off x="6840762" y="2150169"/>
              <a:ext cx="1971310" cy="1202508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线箭头连接符 11" descr="jytjh">
              <a:extLst>
                <a:ext uri="{FF2B5EF4-FFF2-40B4-BE49-F238E27FC236}">
                  <a16:creationId xmlns:a16="http://schemas.microsoft.com/office/drawing/2014/main" id="{9E646DE1-FB5E-AA4E-983D-5017D71E2F43}"/>
                </a:ext>
              </a:extLst>
            </p:cNvPr>
            <p:cNvCxnSpPr>
              <a:cxnSpLocks/>
              <a:stCxn id="25" idx="3"/>
              <a:endCxn id="49" idx="1"/>
            </p:cNvCxnSpPr>
            <p:nvPr/>
          </p:nvCxnSpPr>
          <p:spPr>
            <a:xfrm flipV="1">
              <a:off x="6840762" y="2953900"/>
              <a:ext cx="1971310" cy="398777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线箭头连接符 11" descr="jytjh">
              <a:extLst>
                <a:ext uri="{FF2B5EF4-FFF2-40B4-BE49-F238E27FC236}">
                  <a16:creationId xmlns:a16="http://schemas.microsoft.com/office/drawing/2014/main" id="{82052E76-6372-C94F-A67E-97787A191F82}"/>
                </a:ext>
              </a:extLst>
            </p:cNvPr>
            <p:cNvCxnSpPr>
              <a:cxnSpLocks/>
              <a:stCxn id="25" idx="3"/>
              <a:endCxn id="7" idx="1"/>
            </p:cNvCxnSpPr>
            <p:nvPr/>
          </p:nvCxnSpPr>
          <p:spPr>
            <a:xfrm>
              <a:off x="6840762" y="3352677"/>
              <a:ext cx="1971310" cy="41775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线箭头连接符 11" descr="jytjh">
              <a:extLst>
                <a:ext uri="{FF2B5EF4-FFF2-40B4-BE49-F238E27FC236}">
                  <a16:creationId xmlns:a16="http://schemas.microsoft.com/office/drawing/2014/main" id="{3CF4B058-DA70-914B-B43D-426BA2A65CD0}"/>
                </a:ext>
              </a:extLst>
            </p:cNvPr>
            <p:cNvCxnSpPr>
              <a:cxnSpLocks/>
              <a:stCxn id="25" idx="3"/>
              <a:endCxn id="51" idx="1"/>
            </p:cNvCxnSpPr>
            <p:nvPr/>
          </p:nvCxnSpPr>
          <p:spPr>
            <a:xfrm>
              <a:off x="6840762" y="3352677"/>
              <a:ext cx="1971310" cy="131419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矩形 14">
              <a:extLst>
                <a:ext uri="{FF2B5EF4-FFF2-40B4-BE49-F238E27FC236}">
                  <a16:creationId xmlns:a16="http://schemas.microsoft.com/office/drawing/2014/main" id="{7C1DD6B9-2AE7-6141-A5F3-79390CBD0327}"/>
                </a:ext>
              </a:extLst>
            </p:cNvPr>
            <p:cNvSpPr/>
            <p:nvPr/>
          </p:nvSpPr>
          <p:spPr>
            <a:xfrm>
              <a:off x="1923677" y="1897595"/>
              <a:ext cx="1456252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src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矩形 14">
              <a:extLst>
                <a:ext uri="{FF2B5EF4-FFF2-40B4-BE49-F238E27FC236}">
                  <a16:creationId xmlns:a16="http://schemas.microsoft.com/office/drawing/2014/main" id="{CF904CFC-E058-D541-89E3-3723954F30AE}"/>
                </a:ext>
              </a:extLst>
            </p:cNvPr>
            <p:cNvSpPr/>
            <p:nvPr/>
          </p:nvSpPr>
          <p:spPr>
            <a:xfrm>
              <a:off x="1923677" y="2701326"/>
              <a:ext cx="1456252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src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矩形 14">
              <a:extLst>
                <a:ext uri="{FF2B5EF4-FFF2-40B4-BE49-F238E27FC236}">
                  <a16:creationId xmlns:a16="http://schemas.microsoft.com/office/drawing/2014/main" id="{69B6187D-A26A-C74E-B85B-60B5F42A79EF}"/>
                </a:ext>
              </a:extLst>
            </p:cNvPr>
            <p:cNvSpPr/>
            <p:nvPr/>
          </p:nvSpPr>
          <p:spPr>
            <a:xfrm>
              <a:off x="1923677" y="4414295"/>
              <a:ext cx="1456252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src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8" name="直线箭头连接符 11" descr="jytjh">
              <a:extLst>
                <a:ext uri="{FF2B5EF4-FFF2-40B4-BE49-F238E27FC236}">
                  <a16:creationId xmlns:a16="http://schemas.microsoft.com/office/drawing/2014/main" id="{D0260D31-B2E0-4C4F-86F2-790ED7CA8E29}"/>
                </a:ext>
              </a:extLst>
            </p:cNvPr>
            <p:cNvCxnSpPr>
              <a:cxnSpLocks/>
              <a:stCxn id="32" idx="3"/>
              <a:endCxn id="25" idx="1"/>
            </p:cNvCxnSpPr>
            <p:nvPr/>
          </p:nvCxnSpPr>
          <p:spPr>
            <a:xfrm>
              <a:off x="3379929" y="2150169"/>
              <a:ext cx="2004576" cy="1202508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线箭头连接符 11" descr="jytjh">
              <a:extLst>
                <a:ext uri="{FF2B5EF4-FFF2-40B4-BE49-F238E27FC236}">
                  <a16:creationId xmlns:a16="http://schemas.microsoft.com/office/drawing/2014/main" id="{E96A3062-BF4E-AD47-9DC6-4B0525B21DBF}"/>
                </a:ext>
              </a:extLst>
            </p:cNvPr>
            <p:cNvCxnSpPr>
              <a:cxnSpLocks/>
              <a:stCxn id="38" idx="3"/>
              <a:endCxn id="25" idx="1"/>
            </p:cNvCxnSpPr>
            <p:nvPr/>
          </p:nvCxnSpPr>
          <p:spPr>
            <a:xfrm>
              <a:off x="3379929" y="2953900"/>
              <a:ext cx="2004576" cy="398777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线箭头连接符 11" descr="jytjh">
              <a:extLst>
                <a:ext uri="{FF2B5EF4-FFF2-40B4-BE49-F238E27FC236}">
                  <a16:creationId xmlns:a16="http://schemas.microsoft.com/office/drawing/2014/main" id="{A4E8D313-8021-124C-B707-829EC7EAE2B6}"/>
                </a:ext>
              </a:extLst>
            </p:cNvPr>
            <p:cNvCxnSpPr>
              <a:cxnSpLocks/>
              <a:stCxn id="2" idx="3"/>
              <a:endCxn id="25" idx="1"/>
            </p:cNvCxnSpPr>
            <p:nvPr/>
          </p:nvCxnSpPr>
          <p:spPr>
            <a:xfrm flipV="1">
              <a:off x="3379924" y="3352677"/>
              <a:ext cx="2004581" cy="41775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线箭头连接符 11" descr="jytjh">
              <a:extLst>
                <a:ext uri="{FF2B5EF4-FFF2-40B4-BE49-F238E27FC236}">
                  <a16:creationId xmlns:a16="http://schemas.microsoft.com/office/drawing/2014/main" id="{159512D0-A394-3646-98B9-A923E6E13DA1}"/>
                </a:ext>
              </a:extLst>
            </p:cNvPr>
            <p:cNvCxnSpPr>
              <a:cxnSpLocks/>
              <a:stCxn id="40" idx="3"/>
              <a:endCxn id="25" idx="1"/>
            </p:cNvCxnSpPr>
            <p:nvPr/>
          </p:nvCxnSpPr>
          <p:spPr>
            <a:xfrm flipV="1">
              <a:off x="3379929" y="3352677"/>
              <a:ext cx="2004576" cy="131419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本框 12">
              <a:extLst>
                <a:ext uri="{FF2B5EF4-FFF2-40B4-BE49-F238E27FC236}">
                  <a16:creationId xmlns:a16="http://schemas.microsoft.com/office/drawing/2014/main" id="{1D22B3AE-3BFD-7A48-A041-F65790097FD0}"/>
                </a:ext>
              </a:extLst>
            </p:cNvPr>
            <p:cNvSpPr txBox="1"/>
            <p:nvPr/>
          </p:nvSpPr>
          <p:spPr>
            <a:xfrm>
              <a:off x="3411417" y="1270166"/>
              <a:ext cx="272822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zh-CN" altLang="en-US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in</a:t>
              </a:r>
              <a:r>
                <a:rPr kumimoji="1" lang="zh-CN" altLang="en-US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[transfer,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withdraw]</a:t>
              </a:r>
            </a:p>
            <a:p>
              <a:r>
                <a:rPr kumimoji="1" lang="en-US" altLang="zh-CN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.amount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${threshold}</a:t>
              </a:r>
            </a:p>
          </p:txBody>
        </p:sp>
        <p:sp>
          <p:nvSpPr>
            <p:cNvPr id="47" name="矩形 13">
              <a:extLst>
                <a:ext uri="{FF2B5EF4-FFF2-40B4-BE49-F238E27FC236}">
                  <a16:creationId xmlns:a16="http://schemas.microsoft.com/office/drawing/2014/main" id="{25D09A52-D47E-D54A-9E0C-0978A3327197}"/>
                </a:ext>
              </a:extLst>
            </p:cNvPr>
            <p:cNvSpPr/>
            <p:nvPr/>
          </p:nvSpPr>
          <p:spPr>
            <a:xfrm>
              <a:off x="1793631" y="1268150"/>
              <a:ext cx="8721969" cy="422997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kumimoji="1" lang="en-US" altLang="zh-CN" sz="14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r>
                <a:rPr kumimoji="1" lang="zh-CN" altLang="en-US" sz="14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COUNT(</a:t>
              </a:r>
              <a:r>
                <a:rPr kumimoji="1" lang="en-US" altLang="zh-CN" sz="14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src</a:t>
              </a:r>
              <a:r>
                <a:rPr kumimoji="1" lang="en-US" altLang="zh-CN" sz="14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),</a:t>
              </a:r>
              <a:r>
                <a:rPr kumimoji="1" lang="zh-CN" altLang="en-US" sz="14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COUNT(</a:t>
              </a:r>
              <a:r>
                <a:rPr kumimoji="1" lang="en-US" altLang="zh-CN" sz="14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dst</a:t>
              </a:r>
              <a:r>
                <a:rPr kumimoji="1" lang="en-US" altLang="zh-CN" sz="14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),</a:t>
              </a:r>
              <a:r>
                <a:rPr kumimoji="1" lang="zh-CN" altLang="en-US" sz="14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SUM(edge1.amount)/SUM(edge2.amount)</a:t>
              </a:r>
            </a:p>
          </p:txBody>
        </p:sp>
        <p:sp>
          <p:nvSpPr>
            <p:cNvPr id="2" name="矩形 14">
              <a:extLst>
                <a:ext uri="{FF2B5EF4-FFF2-40B4-BE49-F238E27FC236}">
                  <a16:creationId xmlns:a16="http://schemas.microsoft.com/office/drawing/2014/main" id="{25D206D5-CB95-AF13-A8AC-14D135B8F6C0}"/>
                </a:ext>
              </a:extLst>
            </p:cNvPr>
            <p:cNvSpPr/>
            <p:nvPr/>
          </p:nvSpPr>
          <p:spPr>
            <a:xfrm>
              <a:off x="1923672" y="3517856"/>
              <a:ext cx="1456252" cy="505147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矩形 14">
              <a:extLst>
                <a:ext uri="{FF2B5EF4-FFF2-40B4-BE49-F238E27FC236}">
                  <a16:creationId xmlns:a16="http://schemas.microsoft.com/office/drawing/2014/main" id="{7C119BC0-ADC6-4F2C-9413-47F92B1F6123}"/>
                </a:ext>
              </a:extLst>
            </p:cNvPr>
            <p:cNvSpPr/>
            <p:nvPr/>
          </p:nvSpPr>
          <p:spPr>
            <a:xfrm>
              <a:off x="8812072" y="3517856"/>
              <a:ext cx="1456251" cy="505147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矩形 14">
              <a:extLst>
                <a:ext uri="{FF2B5EF4-FFF2-40B4-BE49-F238E27FC236}">
                  <a16:creationId xmlns:a16="http://schemas.microsoft.com/office/drawing/2014/main" id="{167A933F-B078-655B-D08B-440874CD994D}"/>
                </a:ext>
              </a:extLst>
            </p:cNvPr>
            <p:cNvSpPr/>
            <p:nvPr/>
          </p:nvSpPr>
          <p:spPr>
            <a:xfrm>
              <a:off x="3808167" y="3100103"/>
              <a:ext cx="809100" cy="505147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b="1" dirty="0">
                  <a:solidFill>
                    <a:sysClr val="windowText" lastClr="000000"/>
                  </a:solidFill>
                </a:rPr>
                <a:t>edge1</a:t>
              </a:r>
              <a:endParaRPr kumimoji="1" lang="zh-CN" alt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矩形 14">
              <a:extLst>
                <a:ext uri="{FF2B5EF4-FFF2-40B4-BE49-F238E27FC236}">
                  <a16:creationId xmlns:a16="http://schemas.microsoft.com/office/drawing/2014/main" id="{C7DA5273-5795-F54E-C33E-423510A7DEE5}"/>
                </a:ext>
              </a:extLst>
            </p:cNvPr>
            <p:cNvSpPr/>
            <p:nvPr/>
          </p:nvSpPr>
          <p:spPr>
            <a:xfrm>
              <a:off x="7752392" y="3100103"/>
              <a:ext cx="812403" cy="505147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b="1" dirty="0">
                  <a:solidFill>
                    <a:sysClr val="windowText" lastClr="000000"/>
                  </a:solidFill>
                </a:rPr>
                <a:t>edge2</a:t>
              </a:r>
              <a:endParaRPr kumimoji="1" lang="zh-CN" altLang="en-US" sz="1400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3560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>
            <a:extLst>
              <a:ext uri="{FF2B5EF4-FFF2-40B4-BE49-F238E27FC236}">
                <a16:creationId xmlns:a16="http://schemas.microsoft.com/office/drawing/2014/main" id="{5405A294-73CA-CD71-3C60-DA7C3CFCCE03}"/>
              </a:ext>
            </a:extLst>
          </p:cNvPr>
          <p:cNvGrpSpPr/>
          <p:nvPr/>
        </p:nvGrpSpPr>
        <p:grpSpPr>
          <a:xfrm>
            <a:off x="679935" y="1289537"/>
            <a:ext cx="10632834" cy="4668528"/>
            <a:chOff x="679935" y="1289537"/>
            <a:chExt cx="10632834" cy="4668528"/>
          </a:xfrm>
        </p:grpSpPr>
        <p:sp>
          <p:nvSpPr>
            <p:cNvPr id="25" name="矩形 9">
              <a:extLst>
                <a:ext uri="{FF2B5EF4-FFF2-40B4-BE49-F238E27FC236}">
                  <a16:creationId xmlns:a16="http://schemas.microsoft.com/office/drawing/2014/main" id="{C7460A87-30CF-D546-B75B-5F5DBC80EC77}"/>
                </a:ext>
              </a:extLst>
            </p:cNvPr>
            <p:cNvSpPr/>
            <p:nvPr/>
          </p:nvSpPr>
          <p:spPr>
            <a:xfrm>
              <a:off x="2579073" y="1485441"/>
              <a:ext cx="1094410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src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文本框 12">
              <a:extLst>
                <a:ext uri="{FF2B5EF4-FFF2-40B4-BE49-F238E27FC236}">
                  <a16:creationId xmlns:a16="http://schemas.microsoft.com/office/drawing/2014/main" id="{97E608C4-3721-A54C-8A0C-204C199603F3}"/>
                </a:ext>
              </a:extLst>
            </p:cNvPr>
            <p:cNvSpPr txBox="1"/>
            <p:nvPr/>
          </p:nvSpPr>
          <p:spPr>
            <a:xfrm>
              <a:off x="679935" y="2541745"/>
              <a:ext cx="3294188" cy="3416320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edge1: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deposit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endPara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in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[transfer,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withdraw]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.amount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upstream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*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${ratio}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endPara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in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[transfer,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withdraw]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.amount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upstream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*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${ratio}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edge4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in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[transfer,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withdraw]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edge4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.amount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upstream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*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${ratio}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edge4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edge4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</p:txBody>
        </p:sp>
        <p:sp>
          <p:nvSpPr>
            <p:cNvPr id="48" name="矩形 14">
              <a:extLst>
                <a:ext uri="{FF2B5EF4-FFF2-40B4-BE49-F238E27FC236}">
                  <a16:creationId xmlns:a16="http://schemas.microsoft.com/office/drawing/2014/main" id="{57CB4C56-C6D1-3646-BE42-AE944291077A}"/>
                </a:ext>
              </a:extLst>
            </p:cNvPr>
            <p:cNvSpPr/>
            <p:nvPr/>
          </p:nvSpPr>
          <p:spPr>
            <a:xfrm>
              <a:off x="4464364" y="1485441"/>
              <a:ext cx="1187313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dst1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矩形 14">
              <a:extLst>
                <a:ext uri="{FF2B5EF4-FFF2-40B4-BE49-F238E27FC236}">
                  <a16:creationId xmlns:a16="http://schemas.microsoft.com/office/drawing/2014/main" id="{03266A0F-85A4-4848-9930-5183DB1376C0}"/>
                </a:ext>
              </a:extLst>
            </p:cNvPr>
            <p:cNvSpPr/>
            <p:nvPr/>
          </p:nvSpPr>
          <p:spPr>
            <a:xfrm>
              <a:off x="4464364" y="2289172"/>
              <a:ext cx="1187313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dst1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0" name="矩形 14">
              <a:extLst>
                <a:ext uri="{FF2B5EF4-FFF2-40B4-BE49-F238E27FC236}">
                  <a16:creationId xmlns:a16="http://schemas.microsoft.com/office/drawing/2014/main" id="{776669A2-DF01-5D44-98F2-71A5996AD21C}"/>
                </a:ext>
              </a:extLst>
            </p:cNvPr>
            <p:cNvSpPr/>
            <p:nvPr/>
          </p:nvSpPr>
          <p:spPr>
            <a:xfrm>
              <a:off x="4464364" y="3092903"/>
              <a:ext cx="1187313" cy="505147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矩形 14">
              <a:extLst>
                <a:ext uri="{FF2B5EF4-FFF2-40B4-BE49-F238E27FC236}">
                  <a16:creationId xmlns:a16="http://schemas.microsoft.com/office/drawing/2014/main" id="{AD0D5B56-53EA-1E48-9FEF-7631D3E97D26}"/>
                </a:ext>
              </a:extLst>
            </p:cNvPr>
            <p:cNvSpPr/>
            <p:nvPr/>
          </p:nvSpPr>
          <p:spPr>
            <a:xfrm>
              <a:off x="4464364" y="3896634"/>
              <a:ext cx="1187312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dst1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4" name="直线箭头连接符 11" descr="jytjh">
              <a:extLst>
                <a:ext uri="{FF2B5EF4-FFF2-40B4-BE49-F238E27FC236}">
                  <a16:creationId xmlns:a16="http://schemas.microsoft.com/office/drawing/2014/main" id="{E54B3B7F-1A07-E946-9A57-A174B5BF79CC}"/>
                </a:ext>
              </a:extLst>
            </p:cNvPr>
            <p:cNvCxnSpPr>
              <a:cxnSpLocks/>
              <a:stCxn id="25" idx="3"/>
              <a:endCxn id="48" idx="1"/>
            </p:cNvCxnSpPr>
            <p:nvPr/>
          </p:nvCxnSpPr>
          <p:spPr>
            <a:xfrm>
              <a:off x="3673483" y="1738015"/>
              <a:ext cx="79088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线箭头连接符 11" descr="jytjh">
              <a:extLst>
                <a:ext uri="{FF2B5EF4-FFF2-40B4-BE49-F238E27FC236}">
                  <a16:creationId xmlns:a16="http://schemas.microsoft.com/office/drawing/2014/main" id="{9E646DE1-FB5E-AA4E-983D-5017D71E2F43}"/>
                </a:ext>
              </a:extLst>
            </p:cNvPr>
            <p:cNvCxnSpPr>
              <a:cxnSpLocks/>
              <a:stCxn id="25" idx="3"/>
              <a:endCxn id="49" idx="1"/>
            </p:cNvCxnSpPr>
            <p:nvPr/>
          </p:nvCxnSpPr>
          <p:spPr>
            <a:xfrm>
              <a:off x="3673483" y="1738015"/>
              <a:ext cx="790881" cy="80373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线箭头连接符 11" descr="jytjh">
              <a:extLst>
                <a:ext uri="{FF2B5EF4-FFF2-40B4-BE49-F238E27FC236}">
                  <a16:creationId xmlns:a16="http://schemas.microsoft.com/office/drawing/2014/main" id="{82052E76-6372-C94F-A67E-97787A191F82}"/>
                </a:ext>
              </a:extLst>
            </p:cNvPr>
            <p:cNvCxnSpPr>
              <a:cxnSpLocks/>
              <a:stCxn id="25" idx="3"/>
              <a:endCxn id="50" idx="1"/>
            </p:cNvCxnSpPr>
            <p:nvPr/>
          </p:nvCxnSpPr>
          <p:spPr>
            <a:xfrm>
              <a:off x="3673483" y="1738015"/>
              <a:ext cx="790881" cy="160746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线箭头连接符 11" descr="jytjh">
              <a:extLst>
                <a:ext uri="{FF2B5EF4-FFF2-40B4-BE49-F238E27FC236}">
                  <a16:creationId xmlns:a16="http://schemas.microsoft.com/office/drawing/2014/main" id="{3CF4B058-DA70-914B-B43D-426BA2A65CD0}"/>
                </a:ext>
              </a:extLst>
            </p:cNvPr>
            <p:cNvCxnSpPr>
              <a:cxnSpLocks/>
              <a:stCxn id="25" idx="3"/>
              <a:endCxn id="51" idx="1"/>
            </p:cNvCxnSpPr>
            <p:nvPr/>
          </p:nvCxnSpPr>
          <p:spPr>
            <a:xfrm>
              <a:off x="3673483" y="1738015"/>
              <a:ext cx="790881" cy="241119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矩形 14">
              <a:extLst>
                <a:ext uri="{FF2B5EF4-FFF2-40B4-BE49-F238E27FC236}">
                  <a16:creationId xmlns:a16="http://schemas.microsoft.com/office/drawing/2014/main" id="{7C1DD6B9-2AE7-6141-A5F3-79390CBD0327}"/>
                </a:ext>
              </a:extLst>
            </p:cNvPr>
            <p:cNvSpPr/>
            <p:nvPr/>
          </p:nvSpPr>
          <p:spPr>
            <a:xfrm>
              <a:off x="7092756" y="1485441"/>
              <a:ext cx="126544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dst2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矩形 14">
              <a:extLst>
                <a:ext uri="{FF2B5EF4-FFF2-40B4-BE49-F238E27FC236}">
                  <a16:creationId xmlns:a16="http://schemas.microsoft.com/office/drawing/2014/main" id="{CF904CFC-E058-D541-89E3-3723954F30AE}"/>
                </a:ext>
              </a:extLst>
            </p:cNvPr>
            <p:cNvSpPr/>
            <p:nvPr/>
          </p:nvSpPr>
          <p:spPr>
            <a:xfrm>
              <a:off x="7092756" y="2289172"/>
              <a:ext cx="126544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dst2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矩形 14">
              <a:extLst>
                <a:ext uri="{FF2B5EF4-FFF2-40B4-BE49-F238E27FC236}">
                  <a16:creationId xmlns:a16="http://schemas.microsoft.com/office/drawing/2014/main" id="{E76F4095-1DED-4F44-B549-C42BBDA3D7CB}"/>
                </a:ext>
              </a:extLst>
            </p:cNvPr>
            <p:cNvSpPr/>
            <p:nvPr/>
          </p:nvSpPr>
          <p:spPr>
            <a:xfrm>
              <a:off x="7092756" y="3092903"/>
              <a:ext cx="1265447" cy="505147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矩形 14">
              <a:extLst>
                <a:ext uri="{FF2B5EF4-FFF2-40B4-BE49-F238E27FC236}">
                  <a16:creationId xmlns:a16="http://schemas.microsoft.com/office/drawing/2014/main" id="{69B6187D-A26A-C74E-B85B-60B5F42A79EF}"/>
                </a:ext>
              </a:extLst>
            </p:cNvPr>
            <p:cNvSpPr/>
            <p:nvPr/>
          </p:nvSpPr>
          <p:spPr>
            <a:xfrm>
              <a:off x="7092756" y="3896634"/>
              <a:ext cx="126544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dst2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1" name="直线箭头连接符 11" descr="jytjh">
              <a:extLst>
                <a:ext uri="{FF2B5EF4-FFF2-40B4-BE49-F238E27FC236}">
                  <a16:creationId xmlns:a16="http://schemas.microsoft.com/office/drawing/2014/main" id="{C284E9B6-9EB9-374C-BD3B-63AB3ECDC745}"/>
                </a:ext>
              </a:extLst>
            </p:cNvPr>
            <p:cNvCxnSpPr>
              <a:cxnSpLocks/>
              <a:stCxn id="48" idx="3"/>
              <a:endCxn id="38" idx="1"/>
            </p:cNvCxnSpPr>
            <p:nvPr/>
          </p:nvCxnSpPr>
          <p:spPr>
            <a:xfrm>
              <a:off x="5651677" y="1738015"/>
              <a:ext cx="1441079" cy="80373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线箭头连接符 11" descr="jytjh">
              <a:extLst>
                <a:ext uri="{FF2B5EF4-FFF2-40B4-BE49-F238E27FC236}">
                  <a16:creationId xmlns:a16="http://schemas.microsoft.com/office/drawing/2014/main" id="{AC5739F1-B55F-0448-9CFC-0F8597B798C2}"/>
                </a:ext>
              </a:extLst>
            </p:cNvPr>
            <p:cNvCxnSpPr>
              <a:cxnSpLocks/>
              <a:stCxn id="48" idx="3"/>
              <a:endCxn id="32" idx="1"/>
            </p:cNvCxnSpPr>
            <p:nvPr/>
          </p:nvCxnSpPr>
          <p:spPr>
            <a:xfrm>
              <a:off x="5651677" y="1738015"/>
              <a:ext cx="144107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线箭头连接符 11" descr="jytjh">
              <a:extLst>
                <a:ext uri="{FF2B5EF4-FFF2-40B4-BE49-F238E27FC236}">
                  <a16:creationId xmlns:a16="http://schemas.microsoft.com/office/drawing/2014/main" id="{BB6D7D66-8EB8-F246-99D0-E8FFF59F2C60}"/>
                </a:ext>
              </a:extLst>
            </p:cNvPr>
            <p:cNvCxnSpPr>
              <a:cxnSpLocks/>
              <a:stCxn id="48" idx="3"/>
              <a:endCxn id="40" idx="1"/>
            </p:cNvCxnSpPr>
            <p:nvPr/>
          </p:nvCxnSpPr>
          <p:spPr>
            <a:xfrm>
              <a:off x="5651677" y="1738015"/>
              <a:ext cx="1441079" cy="241119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线箭头连接符 11" descr="jytjh">
              <a:extLst>
                <a:ext uri="{FF2B5EF4-FFF2-40B4-BE49-F238E27FC236}">
                  <a16:creationId xmlns:a16="http://schemas.microsoft.com/office/drawing/2014/main" id="{1935E3C5-6162-CD48-A3FA-BC7CDB77AD67}"/>
                </a:ext>
              </a:extLst>
            </p:cNvPr>
            <p:cNvCxnSpPr>
              <a:cxnSpLocks/>
              <a:stCxn id="48" idx="3"/>
              <a:endCxn id="39" idx="1"/>
            </p:cNvCxnSpPr>
            <p:nvPr/>
          </p:nvCxnSpPr>
          <p:spPr>
            <a:xfrm>
              <a:off x="5651677" y="1738015"/>
              <a:ext cx="1441079" cy="160746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4C2C6C1-05EE-6B47-856E-FB42CB785A4A}"/>
                </a:ext>
              </a:extLst>
            </p:cNvPr>
            <p:cNvGrpSpPr/>
            <p:nvPr/>
          </p:nvGrpSpPr>
          <p:grpSpPr>
            <a:xfrm>
              <a:off x="679935" y="1485441"/>
              <a:ext cx="1271872" cy="840793"/>
              <a:chOff x="271963" y="2952479"/>
              <a:chExt cx="1300238" cy="1277116"/>
            </a:xfrm>
          </p:grpSpPr>
          <p:sp>
            <p:nvSpPr>
              <p:cNvPr id="33" name="矩形 10">
                <a:extLst>
                  <a:ext uri="{FF2B5EF4-FFF2-40B4-BE49-F238E27FC236}">
                    <a16:creationId xmlns:a16="http://schemas.microsoft.com/office/drawing/2014/main" id="{D6606C0A-E1D8-5248-9834-B2095296BE75}"/>
                  </a:ext>
                </a:extLst>
              </p:cNvPr>
              <p:cNvSpPr/>
              <p:nvPr/>
            </p:nvSpPr>
            <p:spPr>
              <a:xfrm>
                <a:off x="271963" y="3724448"/>
                <a:ext cx="1300238" cy="50514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</a:rPr>
                  <a:t>loan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.id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${id}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  <p:sp>
            <p:nvSpPr>
              <p:cNvPr id="28" name="矩形 13">
                <a:extLst>
                  <a:ext uri="{FF2B5EF4-FFF2-40B4-BE49-F238E27FC236}">
                    <a16:creationId xmlns:a16="http://schemas.microsoft.com/office/drawing/2014/main" id="{1E3659B7-2F02-C149-A6C5-A0559EDC088A}"/>
                  </a:ext>
                </a:extLst>
              </p:cNvPr>
              <p:cNvSpPr/>
              <p:nvPr/>
            </p:nvSpPr>
            <p:spPr>
              <a:xfrm>
                <a:off x="271963" y="2952479"/>
                <a:ext cx="1300238" cy="76728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>
                    <a:solidFill>
                      <a:sysClr val="windowText" lastClr="000000"/>
                    </a:solidFill>
                  </a:rPr>
                  <a:t>loan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Loan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</p:grpSp>
        <p:cxnSp>
          <p:nvCxnSpPr>
            <p:cNvPr id="30" name="直线箭头连接符 11" descr="jytjh">
              <a:extLst>
                <a:ext uri="{FF2B5EF4-FFF2-40B4-BE49-F238E27FC236}">
                  <a16:creationId xmlns:a16="http://schemas.microsoft.com/office/drawing/2014/main" id="{39C4E16D-14E1-A843-9194-FA4B45B19AAA}"/>
                </a:ext>
              </a:extLst>
            </p:cNvPr>
            <p:cNvCxnSpPr>
              <a:cxnSpLocks/>
              <a:stCxn id="28" idx="3"/>
              <a:endCxn id="25" idx="1"/>
            </p:cNvCxnSpPr>
            <p:nvPr/>
          </p:nvCxnSpPr>
          <p:spPr>
            <a:xfrm>
              <a:off x="1951807" y="1738015"/>
              <a:ext cx="62726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矩形 14">
              <a:extLst>
                <a:ext uri="{FF2B5EF4-FFF2-40B4-BE49-F238E27FC236}">
                  <a16:creationId xmlns:a16="http://schemas.microsoft.com/office/drawing/2014/main" id="{B5F5EEC2-2965-5A49-9151-DA8DF0A5276B}"/>
                </a:ext>
              </a:extLst>
            </p:cNvPr>
            <p:cNvSpPr/>
            <p:nvPr/>
          </p:nvSpPr>
          <p:spPr>
            <a:xfrm>
              <a:off x="9918369" y="1485441"/>
              <a:ext cx="126544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dst3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矩形 14">
              <a:extLst>
                <a:ext uri="{FF2B5EF4-FFF2-40B4-BE49-F238E27FC236}">
                  <a16:creationId xmlns:a16="http://schemas.microsoft.com/office/drawing/2014/main" id="{A813F559-ACD2-FF42-AEEF-7207E9793251}"/>
                </a:ext>
              </a:extLst>
            </p:cNvPr>
            <p:cNvSpPr/>
            <p:nvPr/>
          </p:nvSpPr>
          <p:spPr>
            <a:xfrm>
              <a:off x="9918369" y="2289172"/>
              <a:ext cx="126544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dst3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0" name="矩形 14">
              <a:extLst>
                <a:ext uri="{FF2B5EF4-FFF2-40B4-BE49-F238E27FC236}">
                  <a16:creationId xmlns:a16="http://schemas.microsoft.com/office/drawing/2014/main" id="{6C31691A-FB98-0440-89C8-585C6905E717}"/>
                </a:ext>
              </a:extLst>
            </p:cNvPr>
            <p:cNvSpPr/>
            <p:nvPr/>
          </p:nvSpPr>
          <p:spPr>
            <a:xfrm>
              <a:off x="9918369" y="3092903"/>
              <a:ext cx="1265447" cy="505147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" name="矩形 14">
              <a:extLst>
                <a:ext uri="{FF2B5EF4-FFF2-40B4-BE49-F238E27FC236}">
                  <a16:creationId xmlns:a16="http://schemas.microsoft.com/office/drawing/2014/main" id="{4FAA1A8F-7E0B-F84F-B83F-C2CE85C9CE6F}"/>
                </a:ext>
              </a:extLst>
            </p:cNvPr>
            <p:cNvSpPr/>
            <p:nvPr/>
          </p:nvSpPr>
          <p:spPr>
            <a:xfrm>
              <a:off x="9918369" y="3896634"/>
              <a:ext cx="126544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dst3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2" name="直线箭头连接符 11" descr="jytjh">
              <a:extLst>
                <a:ext uri="{FF2B5EF4-FFF2-40B4-BE49-F238E27FC236}">
                  <a16:creationId xmlns:a16="http://schemas.microsoft.com/office/drawing/2014/main" id="{8743BC8B-6010-9B4B-94DD-E0B3DFC31AF4}"/>
                </a:ext>
              </a:extLst>
            </p:cNvPr>
            <p:cNvCxnSpPr>
              <a:cxnSpLocks/>
              <a:stCxn id="32" idx="3"/>
              <a:endCxn id="53" idx="1"/>
            </p:cNvCxnSpPr>
            <p:nvPr/>
          </p:nvCxnSpPr>
          <p:spPr>
            <a:xfrm>
              <a:off x="8358203" y="1738015"/>
              <a:ext cx="1560166" cy="80373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线箭头连接符 11" descr="jytjh">
              <a:extLst>
                <a:ext uri="{FF2B5EF4-FFF2-40B4-BE49-F238E27FC236}">
                  <a16:creationId xmlns:a16="http://schemas.microsoft.com/office/drawing/2014/main" id="{CF5D2F83-C905-5A41-9DC1-5250AA1E29DC}"/>
                </a:ext>
              </a:extLst>
            </p:cNvPr>
            <p:cNvCxnSpPr>
              <a:cxnSpLocks/>
              <a:stCxn id="32" idx="3"/>
              <a:endCxn id="52" idx="1"/>
            </p:cNvCxnSpPr>
            <p:nvPr/>
          </p:nvCxnSpPr>
          <p:spPr>
            <a:xfrm>
              <a:off x="8358203" y="1738015"/>
              <a:ext cx="156016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线箭头连接符 11" descr="jytjh">
              <a:extLst>
                <a:ext uri="{FF2B5EF4-FFF2-40B4-BE49-F238E27FC236}">
                  <a16:creationId xmlns:a16="http://schemas.microsoft.com/office/drawing/2014/main" id="{C5B9787A-95DB-7540-A981-65EA56E08518}"/>
                </a:ext>
              </a:extLst>
            </p:cNvPr>
            <p:cNvCxnSpPr>
              <a:cxnSpLocks/>
              <a:stCxn id="32" idx="3"/>
              <a:endCxn id="61" idx="1"/>
            </p:cNvCxnSpPr>
            <p:nvPr/>
          </p:nvCxnSpPr>
          <p:spPr>
            <a:xfrm>
              <a:off x="8358203" y="1738015"/>
              <a:ext cx="1560166" cy="241119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线箭头连接符 11" descr="jytjh">
              <a:extLst>
                <a:ext uri="{FF2B5EF4-FFF2-40B4-BE49-F238E27FC236}">
                  <a16:creationId xmlns:a16="http://schemas.microsoft.com/office/drawing/2014/main" id="{D0A8E6B5-3F28-3B4A-A2A6-ED7298F3B1D7}"/>
                </a:ext>
              </a:extLst>
            </p:cNvPr>
            <p:cNvCxnSpPr>
              <a:cxnSpLocks/>
              <a:stCxn id="32" idx="3"/>
              <a:endCxn id="60" idx="1"/>
            </p:cNvCxnSpPr>
            <p:nvPr/>
          </p:nvCxnSpPr>
          <p:spPr>
            <a:xfrm>
              <a:off x="8358203" y="1738015"/>
              <a:ext cx="1560166" cy="160746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矩形 13">
              <a:extLst>
                <a:ext uri="{FF2B5EF4-FFF2-40B4-BE49-F238E27FC236}">
                  <a16:creationId xmlns:a16="http://schemas.microsoft.com/office/drawing/2014/main" id="{8B290237-2D41-2911-9DFB-EA2671DFF317}"/>
                </a:ext>
              </a:extLst>
            </p:cNvPr>
            <p:cNvSpPr/>
            <p:nvPr/>
          </p:nvSpPr>
          <p:spPr>
            <a:xfrm>
              <a:off x="4300749" y="1289537"/>
              <a:ext cx="7012020" cy="4668527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just"/>
              <a:r>
                <a:rPr kumimoji="1" lang="en-US" altLang="zh-CN" sz="12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</a:p>
            <a:p>
              <a:pPr algn="just"/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ratio1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SUM(edge2.amount)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/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(UPSTREAM edge1.amount)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 err="1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Groupby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dst1,</a:t>
              </a:r>
            </a:p>
            <a:p>
              <a:pPr algn="just"/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ratio2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SUM(edge3.amount)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/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(UPSTREAM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edge2.amount)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 err="1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Groupby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dst2,</a:t>
              </a:r>
            </a:p>
            <a:p>
              <a:pPr algn="just"/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ratio3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SUM(edge4.amount)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/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(UPSTREAM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edge3.amount)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 err="1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Groupby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dst3</a:t>
              </a:r>
            </a:p>
          </p:txBody>
        </p:sp>
        <p:sp>
          <p:nvSpPr>
            <p:cNvPr id="17" name="文本框 12">
              <a:extLst>
                <a:ext uri="{FF2B5EF4-FFF2-40B4-BE49-F238E27FC236}">
                  <a16:creationId xmlns:a16="http://schemas.microsoft.com/office/drawing/2014/main" id="{C9729CD9-928F-B03E-6230-972E51A784AE}"/>
                </a:ext>
              </a:extLst>
            </p:cNvPr>
            <p:cNvSpPr txBox="1"/>
            <p:nvPr/>
          </p:nvSpPr>
          <p:spPr>
            <a:xfrm>
              <a:off x="5917450" y="1446152"/>
              <a:ext cx="1154263" cy="274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18" name="文本框 12">
              <a:extLst>
                <a:ext uri="{FF2B5EF4-FFF2-40B4-BE49-F238E27FC236}">
                  <a16:creationId xmlns:a16="http://schemas.microsoft.com/office/drawing/2014/main" id="{C0BF3D17-C337-4FC5-8AB2-0490314A6329}"/>
                </a:ext>
              </a:extLst>
            </p:cNvPr>
            <p:cNvSpPr txBox="1"/>
            <p:nvPr/>
          </p:nvSpPr>
          <p:spPr>
            <a:xfrm>
              <a:off x="8701684" y="1446152"/>
              <a:ext cx="873691" cy="274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edge4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27" name="文本框 12">
              <a:extLst>
                <a:ext uri="{FF2B5EF4-FFF2-40B4-BE49-F238E27FC236}">
                  <a16:creationId xmlns:a16="http://schemas.microsoft.com/office/drawing/2014/main" id="{3B11E81F-B82C-7A42-A162-D30BF0D48D03}"/>
                </a:ext>
              </a:extLst>
            </p:cNvPr>
            <p:cNvSpPr txBox="1"/>
            <p:nvPr/>
          </p:nvSpPr>
          <p:spPr>
            <a:xfrm>
              <a:off x="3668956" y="1446152"/>
              <a:ext cx="7908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29" name="文本框 12">
              <a:extLst>
                <a:ext uri="{FF2B5EF4-FFF2-40B4-BE49-F238E27FC236}">
                  <a16:creationId xmlns:a16="http://schemas.microsoft.com/office/drawing/2014/main" id="{1D185CFF-AD85-931E-4F51-5773F05A20D1}"/>
                </a:ext>
              </a:extLst>
            </p:cNvPr>
            <p:cNvSpPr txBox="1"/>
            <p:nvPr/>
          </p:nvSpPr>
          <p:spPr>
            <a:xfrm>
              <a:off x="1951806" y="1437230"/>
              <a:ext cx="627266" cy="2837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9692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>
            <a:extLst>
              <a:ext uri="{FF2B5EF4-FFF2-40B4-BE49-F238E27FC236}">
                <a16:creationId xmlns:a16="http://schemas.microsoft.com/office/drawing/2014/main" id="{D97E8257-D7C6-5C67-CAEB-9BCBFCA5FB16}"/>
              </a:ext>
            </a:extLst>
          </p:cNvPr>
          <p:cNvGrpSpPr/>
          <p:nvPr/>
        </p:nvGrpSpPr>
        <p:grpSpPr>
          <a:xfrm>
            <a:off x="1207475" y="1066802"/>
            <a:ext cx="9601200" cy="4923691"/>
            <a:chOff x="1207475" y="1066802"/>
            <a:chExt cx="9601200" cy="4923691"/>
          </a:xfrm>
        </p:grpSpPr>
        <p:sp>
          <p:nvSpPr>
            <p:cNvPr id="36" name="矩形 13">
              <a:extLst>
                <a:ext uri="{FF2B5EF4-FFF2-40B4-BE49-F238E27FC236}">
                  <a16:creationId xmlns:a16="http://schemas.microsoft.com/office/drawing/2014/main" id="{E9E1A31E-B043-E941-9922-30C0644863FD}"/>
                </a:ext>
              </a:extLst>
            </p:cNvPr>
            <p:cNvSpPr/>
            <p:nvPr/>
          </p:nvSpPr>
          <p:spPr>
            <a:xfrm>
              <a:off x="1207475" y="1066802"/>
              <a:ext cx="9601200" cy="492369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r>
                <a:rPr kumimoji="1" lang="en-US" altLang="zh-CN" sz="12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endParaRPr kumimoji="1" lang="en-US" altLang="zh-CN" sz="1200" b="1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pPr algn="r"/>
              <a:r>
                <a:rPr kumimoji="1"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SUM(edge1.amount)/SUM(edge2.amount),</a:t>
              </a:r>
            </a:p>
            <a:p>
              <a:pPr algn="r"/>
              <a:r>
                <a:rPr kumimoji="1"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SUM(edge1.amount)/SUM(edge4.amount),</a:t>
              </a:r>
            </a:p>
            <a:p>
              <a:pPr algn="r"/>
              <a:r>
                <a:rPr kumimoji="1"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SUM(edge3.amount)/SUM(edge4.amount)</a:t>
              </a:r>
            </a:p>
          </p:txBody>
        </p:sp>
        <p:sp>
          <p:nvSpPr>
            <p:cNvPr id="48" name="矩形 14">
              <a:extLst>
                <a:ext uri="{FF2B5EF4-FFF2-40B4-BE49-F238E27FC236}">
                  <a16:creationId xmlns:a16="http://schemas.microsoft.com/office/drawing/2014/main" id="{57CB4C56-C6D1-3646-BE42-AE944291077A}"/>
                </a:ext>
              </a:extLst>
            </p:cNvPr>
            <p:cNvSpPr/>
            <p:nvPr/>
          </p:nvSpPr>
          <p:spPr>
            <a:xfrm>
              <a:off x="5868382" y="1257377"/>
              <a:ext cx="1081249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up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矩形 14">
              <a:extLst>
                <a:ext uri="{FF2B5EF4-FFF2-40B4-BE49-F238E27FC236}">
                  <a16:creationId xmlns:a16="http://schemas.microsoft.com/office/drawing/2014/main" id="{AD0D5B56-53EA-1E48-9FEF-7631D3E97D26}"/>
                </a:ext>
              </a:extLst>
            </p:cNvPr>
            <p:cNvSpPr/>
            <p:nvPr/>
          </p:nvSpPr>
          <p:spPr>
            <a:xfrm>
              <a:off x="5805859" y="4605726"/>
              <a:ext cx="1268820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down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4" name="直线箭头连接符 11" descr="jytjh">
              <a:extLst>
                <a:ext uri="{FF2B5EF4-FFF2-40B4-BE49-F238E27FC236}">
                  <a16:creationId xmlns:a16="http://schemas.microsoft.com/office/drawing/2014/main" id="{E54B3B7F-1A07-E946-9A57-A174B5BF79CC}"/>
                </a:ext>
              </a:extLst>
            </p:cNvPr>
            <p:cNvCxnSpPr>
              <a:cxnSpLocks/>
              <a:stCxn id="48" idx="2"/>
              <a:endCxn id="25" idx="0"/>
            </p:cNvCxnSpPr>
            <p:nvPr/>
          </p:nvCxnSpPr>
          <p:spPr>
            <a:xfrm>
              <a:off x="6409007" y="1762524"/>
              <a:ext cx="1023882" cy="1113909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线箭头连接符 11" descr="jytjh">
              <a:extLst>
                <a:ext uri="{FF2B5EF4-FFF2-40B4-BE49-F238E27FC236}">
                  <a16:creationId xmlns:a16="http://schemas.microsoft.com/office/drawing/2014/main" id="{3CF4B058-DA70-914B-B43D-426BA2A65CD0}"/>
                </a:ext>
              </a:extLst>
            </p:cNvPr>
            <p:cNvCxnSpPr>
              <a:cxnSpLocks/>
              <a:stCxn id="12" idx="2"/>
              <a:endCxn id="51" idx="0"/>
            </p:cNvCxnSpPr>
            <p:nvPr/>
          </p:nvCxnSpPr>
          <p:spPr>
            <a:xfrm flipH="1">
              <a:off x="6440269" y="3564481"/>
              <a:ext cx="991207" cy="104124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矩形 13">
              <a:extLst>
                <a:ext uri="{FF2B5EF4-FFF2-40B4-BE49-F238E27FC236}">
                  <a16:creationId xmlns:a16="http://schemas.microsoft.com/office/drawing/2014/main" id="{1E3659B7-2F02-C149-A6C5-A0559EDC088A}"/>
                </a:ext>
              </a:extLst>
            </p:cNvPr>
            <p:cNvSpPr/>
            <p:nvPr/>
          </p:nvSpPr>
          <p:spPr>
            <a:xfrm>
              <a:off x="4112467" y="2859843"/>
              <a:ext cx="955159" cy="35125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loan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Loan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文本框 12">
              <a:extLst>
                <a:ext uri="{FF2B5EF4-FFF2-40B4-BE49-F238E27FC236}">
                  <a16:creationId xmlns:a16="http://schemas.microsoft.com/office/drawing/2014/main" id="{F124BC1A-12AA-5244-A9C6-A8780C090A54}"/>
                </a:ext>
              </a:extLst>
            </p:cNvPr>
            <p:cNvSpPr txBox="1"/>
            <p:nvPr/>
          </p:nvSpPr>
          <p:spPr>
            <a:xfrm>
              <a:off x="5356522" y="2733860"/>
              <a:ext cx="8896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endPara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6" name="Elbow Connector 5">
              <a:extLst>
                <a:ext uri="{FF2B5EF4-FFF2-40B4-BE49-F238E27FC236}">
                  <a16:creationId xmlns:a16="http://schemas.microsoft.com/office/drawing/2014/main" id="{92C70FC3-B073-A247-8F2E-C40A88067225}"/>
                </a:ext>
              </a:extLst>
            </p:cNvPr>
            <p:cNvCxnSpPr>
              <a:cxnSpLocks/>
              <a:stCxn id="12" idx="1"/>
              <a:endCxn id="28" idx="2"/>
            </p:cNvCxnSpPr>
            <p:nvPr/>
          </p:nvCxnSpPr>
          <p:spPr>
            <a:xfrm rot="10800000">
              <a:off x="4590048" y="3211101"/>
              <a:ext cx="2189895" cy="187098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本框 12">
              <a:extLst>
                <a:ext uri="{FF2B5EF4-FFF2-40B4-BE49-F238E27FC236}">
                  <a16:creationId xmlns:a16="http://schemas.microsoft.com/office/drawing/2014/main" id="{D3269A23-EFD9-8D42-8CEA-47700EF9F2D8}"/>
                </a:ext>
              </a:extLst>
            </p:cNvPr>
            <p:cNvSpPr txBox="1"/>
            <p:nvPr/>
          </p:nvSpPr>
          <p:spPr>
            <a:xfrm>
              <a:off x="6892265" y="1992121"/>
              <a:ext cx="9984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endPara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70" name="文本框 12">
              <a:extLst>
                <a:ext uri="{FF2B5EF4-FFF2-40B4-BE49-F238E27FC236}">
                  <a16:creationId xmlns:a16="http://schemas.microsoft.com/office/drawing/2014/main" id="{AB36CA97-DDE3-8743-9AAC-17DE50C42ED3}"/>
                </a:ext>
              </a:extLst>
            </p:cNvPr>
            <p:cNvSpPr txBox="1"/>
            <p:nvPr/>
          </p:nvSpPr>
          <p:spPr>
            <a:xfrm>
              <a:off x="5375422" y="3403350"/>
              <a:ext cx="8896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endPara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71" name="文本框 12">
              <a:extLst>
                <a:ext uri="{FF2B5EF4-FFF2-40B4-BE49-F238E27FC236}">
                  <a16:creationId xmlns:a16="http://schemas.microsoft.com/office/drawing/2014/main" id="{56BBE84B-A991-B44B-B117-7D2F7F671A37}"/>
                </a:ext>
              </a:extLst>
            </p:cNvPr>
            <p:cNvSpPr txBox="1"/>
            <p:nvPr/>
          </p:nvSpPr>
          <p:spPr>
            <a:xfrm>
              <a:off x="6892265" y="3961158"/>
              <a:ext cx="9965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edge4</a:t>
              </a:r>
              <a:endPara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2" name="直线箭头连接符 11" descr="jytjh">
              <a:extLst>
                <a:ext uri="{FF2B5EF4-FFF2-40B4-BE49-F238E27FC236}">
                  <a16:creationId xmlns:a16="http://schemas.microsoft.com/office/drawing/2014/main" id="{B58C5AEE-0CB9-2E98-CC2B-5218A92F9D67}"/>
                </a:ext>
              </a:extLst>
            </p:cNvPr>
            <p:cNvCxnSpPr>
              <a:cxnSpLocks/>
              <a:stCxn id="28" idx="3"/>
              <a:endCxn id="25" idx="1"/>
            </p:cNvCxnSpPr>
            <p:nvPr/>
          </p:nvCxnSpPr>
          <p:spPr>
            <a:xfrm>
              <a:off x="5067626" y="3035472"/>
              <a:ext cx="1715144" cy="1659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12">
              <a:extLst>
                <a:ext uri="{FF2B5EF4-FFF2-40B4-BE49-F238E27FC236}">
                  <a16:creationId xmlns:a16="http://schemas.microsoft.com/office/drawing/2014/main" id="{3312AC9F-0CC1-DB26-CC9C-BA556C799B31}"/>
                </a:ext>
              </a:extLst>
            </p:cNvPr>
            <p:cNvSpPr txBox="1"/>
            <p:nvPr/>
          </p:nvSpPr>
          <p:spPr>
            <a:xfrm>
              <a:off x="1301785" y="1066803"/>
              <a:ext cx="2787069" cy="4923690"/>
            </a:xfrm>
            <a:prstGeom prst="rect">
              <a:avLst/>
            </a:prstGeom>
            <a:noFill/>
          </p:spPr>
          <p:txBody>
            <a:bodyPr wrap="square" lIns="90000" rtlCol="0" anchor="ctr">
              <a:noAutofit/>
            </a:bodyPr>
            <a:lstStyle/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edge1: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deposit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.amount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${threshold}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endPara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edge2: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repay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.amount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${threshold}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lowerbound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.amount/</a:t>
              </a:r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.amount</a:t>
              </a:r>
            </a:p>
            <a:p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upperbound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endPara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edge3: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.amount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${threshold}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edge4: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edge4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.amount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${threshold}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edge4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edge4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49BC9B1-EA66-1F5A-DB5F-5A194BC33DC0}"/>
                </a:ext>
              </a:extLst>
            </p:cNvPr>
            <p:cNvGrpSpPr/>
            <p:nvPr/>
          </p:nvGrpSpPr>
          <p:grpSpPr>
            <a:xfrm>
              <a:off x="6779942" y="2876433"/>
              <a:ext cx="1303067" cy="688048"/>
              <a:chOff x="5724872" y="3310184"/>
              <a:chExt cx="1303067" cy="688048"/>
            </a:xfrm>
          </p:grpSpPr>
          <p:sp>
            <p:nvSpPr>
              <p:cNvPr id="25" name="矩形 9">
                <a:extLst>
                  <a:ext uri="{FF2B5EF4-FFF2-40B4-BE49-F238E27FC236}">
                    <a16:creationId xmlns:a16="http://schemas.microsoft.com/office/drawing/2014/main" id="{C7460A87-30CF-D546-B75B-5F5DBC80EC77}"/>
                  </a:ext>
                </a:extLst>
              </p:cNvPr>
              <p:cNvSpPr/>
              <p:nvPr/>
            </p:nvSpPr>
            <p:spPr>
              <a:xfrm>
                <a:off x="5727700" y="3310184"/>
                <a:ext cx="1300238" cy="35125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>
                    <a:solidFill>
                      <a:sysClr val="windowText" lastClr="000000"/>
                    </a:solidFill>
                  </a:rPr>
                  <a:t>mid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" name="矩形 10">
                <a:extLst>
                  <a:ext uri="{FF2B5EF4-FFF2-40B4-BE49-F238E27FC236}">
                    <a16:creationId xmlns:a16="http://schemas.microsoft.com/office/drawing/2014/main" id="{7897A556-6600-181B-A15C-4852E9C8F382}"/>
                  </a:ext>
                </a:extLst>
              </p:cNvPr>
              <p:cNvSpPr/>
              <p:nvPr/>
            </p:nvSpPr>
            <p:spPr>
              <a:xfrm>
                <a:off x="5724872" y="3665667"/>
                <a:ext cx="1303067" cy="332565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</a:rPr>
                  <a:t>mid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.id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${id}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sp>
          <p:nvSpPr>
            <p:cNvPr id="21" name="矩形 14">
              <a:extLst>
                <a:ext uri="{FF2B5EF4-FFF2-40B4-BE49-F238E27FC236}">
                  <a16:creationId xmlns:a16="http://schemas.microsoft.com/office/drawing/2014/main" id="{9C293D99-ABE8-1898-5B85-1E734CE5FE83}"/>
                </a:ext>
              </a:extLst>
            </p:cNvPr>
            <p:cNvSpPr/>
            <p:nvPr/>
          </p:nvSpPr>
          <p:spPr>
            <a:xfrm>
              <a:off x="9364007" y="1257377"/>
              <a:ext cx="1081249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up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矩形 14">
              <a:extLst>
                <a:ext uri="{FF2B5EF4-FFF2-40B4-BE49-F238E27FC236}">
                  <a16:creationId xmlns:a16="http://schemas.microsoft.com/office/drawing/2014/main" id="{DB3C45FC-477C-9DC8-A11F-DEE06D49F6D1}"/>
                </a:ext>
              </a:extLst>
            </p:cNvPr>
            <p:cNvSpPr/>
            <p:nvPr/>
          </p:nvSpPr>
          <p:spPr>
            <a:xfrm>
              <a:off x="4112467" y="1257377"/>
              <a:ext cx="1081249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up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4" name="直线箭头连接符 11" descr="jytjh">
              <a:extLst>
                <a:ext uri="{FF2B5EF4-FFF2-40B4-BE49-F238E27FC236}">
                  <a16:creationId xmlns:a16="http://schemas.microsoft.com/office/drawing/2014/main" id="{52406ADA-FE60-7A90-3D87-E5289B23FE6F}"/>
                </a:ext>
              </a:extLst>
            </p:cNvPr>
            <p:cNvCxnSpPr>
              <a:cxnSpLocks/>
              <a:stCxn id="22" idx="2"/>
              <a:endCxn id="25" idx="0"/>
            </p:cNvCxnSpPr>
            <p:nvPr/>
          </p:nvCxnSpPr>
          <p:spPr>
            <a:xfrm>
              <a:off x="4653092" y="1762524"/>
              <a:ext cx="2779797" cy="1113909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箭头连接符 11" descr="jytjh">
              <a:extLst>
                <a:ext uri="{FF2B5EF4-FFF2-40B4-BE49-F238E27FC236}">
                  <a16:creationId xmlns:a16="http://schemas.microsoft.com/office/drawing/2014/main" id="{A8D2AD79-1226-BEED-2E12-AE747702ECCD}"/>
                </a:ext>
              </a:extLst>
            </p:cNvPr>
            <p:cNvCxnSpPr>
              <a:cxnSpLocks/>
              <a:stCxn id="21" idx="2"/>
              <a:endCxn id="25" idx="0"/>
            </p:cNvCxnSpPr>
            <p:nvPr/>
          </p:nvCxnSpPr>
          <p:spPr>
            <a:xfrm flipH="1">
              <a:off x="7432889" y="1762524"/>
              <a:ext cx="2471743" cy="1113909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矩形 14">
              <a:extLst>
                <a:ext uri="{FF2B5EF4-FFF2-40B4-BE49-F238E27FC236}">
                  <a16:creationId xmlns:a16="http://schemas.microsoft.com/office/drawing/2014/main" id="{B3D09AE7-04F8-8D1D-33C8-E79D47A462BE}"/>
                </a:ext>
              </a:extLst>
            </p:cNvPr>
            <p:cNvSpPr/>
            <p:nvPr/>
          </p:nvSpPr>
          <p:spPr>
            <a:xfrm>
              <a:off x="7616194" y="1257377"/>
              <a:ext cx="1081249" cy="505147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sz="14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1" name="直线箭头连接符 11" descr="jytjh">
              <a:extLst>
                <a:ext uri="{FF2B5EF4-FFF2-40B4-BE49-F238E27FC236}">
                  <a16:creationId xmlns:a16="http://schemas.microsoft.com/office/drawing/2014/main" id="{CB70A9AB-944D-0B41-0625-2A787AAB8BCE}"/>
                </a:ext>
              </a:extLst>
            </p:cNvPr>
            <p:cNvCxnSpPr>
              <a:cxnSpLocks/>
              <a:stCxn id="37" idx="2"/>
              <a:endCxn id="25" idx="0"/>
            </p:cNvCxnSpPr>
            <p:nvPr/>
          </p:nvCxnSpPr>
          <p:spPr>
            <a:xfrm flipH="1">
              <a:off x="7432889" y="1762524"/>
              <a:ext cx="723930" cy="1113909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矩形 14">
              <a:extLst>
                <a:ext uri="{FF2B5EF4-FFF2-40B4-BE49-F238E27FC236}">
                  <a16:creationId xmlns:a16="http://schemas.microsoft.com/office/drawing/2014/main" id="{47F8B3FC-3567-9A0E-5D9B-54EA8B22EE35}"/>
                </a:ext>
              </a:extLst>
            </p:cNvPr>
            <p:cNvSpPr/>
            <p:nvPr/>
          </p:nvSpPr>
          <p:spPr>
            <a:xfrm>
              <a:off x="4120570" y="4609374"/>
              <a:ext cx="1268820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down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矩形 14">
              <a:extLst>
                <a:ext uri="{FF2B5EF4-FFF2-40B4-BE49-F238E27FC236}">
                  <a16:creationId xmlns:a16="http://schemas.microsoft.com/office/drawing/2014/main" id="{69BAF52F-86EF-D95D-8D1B-AD81905BB629}"/>
                </a:ext>
              </a:extLst>
            </p:cNvPr>
            <p:cNvSpPr/>
            <p:nvPr/>
          </p:nvSpPr>
          <p:spPr>
            <a:xfrm>
              <a:off x="9176436" y="4605726"/>
              <a:ext cx="1268820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down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" name="矩形 14">
              <a:extLst>
                <a:ext uri="{FF2B5EF4-FFF2-40B4-BE49-F238E27FC236}">
                  <a16:creationId xmlns:a16="http://schemas.microsoft.com/office/drawing/2014/main" id="{FB07A6D7-82DD-7297-B9DB-E8CBA302EB6B}"/>
                </a:ext>
              </a:extLst>
            </p:cNvPr>
            <p:cNvSpPr/>
            <p:nvPr/>
          </p:nvSpPr>
          <p:spPr>
            <a:xfrm>
              <a:off x="7491148" y="4605725"/>
              <a:ext cx="1268820" cy="505147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7" name="直线箭头连接符 11" descr="jytjh">
              <a:extLst>
                <a:ext uri="{FF2B5EF4-FFF2-40B4-BE49-F238E27FC236}">
                  <a16:creationId xmlns:a16="http://schemas.microsoft.com/office/drawing/2014/main" id="{1DF81BE2-285F-DD90-1FAC-A986BA484951}"/>
                </a:ext>
              </a:extLst>
            </p:cNvPr>
            <p:cNvCxnSpPr>
              <a:cxnSpLocks/>
              <a:stCxn id="12" idx="2"/>
              <a:endCxn id="52" idx="0"/>
            </p:cNvCxnSpPr>
            <p:nvPr/>
          </p:nvCxnSpPr>
          <p:spPr>
            <a:xfrm flipH="1">
              <a:off x="4754980" y="3564481"/>
              <a:ext cx="2676496" cy="104489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线箭头连接符 11" descr="jytjh">
              <a:extLst>
                <a:ext uri="{FF2B5EF4-FFF2-40B4-BE49-F238E27FC236}">
                  <a16:creationId xmlns:a16="http://schemas.microsoft.com/office/drawing/2014/main" id="{57621DC3-F0DB-5C96-1CBE-9C4D3F178554}"/>
                </a:ext>
              </a:extLst>
            </p:cNvPr>
            <p:cNvCxnSpPr>
              <a:cxnSpLocks/>
              <a:stCxn id="12" idx="2"/>
              <a:endCxn id="55" idx="0"/>
            </p:cNvCxnSpPr>
            <p:nvPr/>
          </p:nvCxnSpPr>
          <p:spPr>
            <a:xfrm>
              <a:off x="7431476" y="3564481"/>
              <a:ext cx="694082" cy="104124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线箭头连接符 11" descr="jytjh">
              <a:extLst>
                <a:ext uri="{FF2B5EF4-FFF2-40B4-BE49-F238E27FC236}">
                  <a16:creationId xmlns:a16="http://schemas.microsoft.com/office/drawing/2014/main" id="{0C0572B6-0AB6-C9A9-FFCC-AD6084453509}"/>
                </a:ext>
              </a:extLst>
            </p:cNvPr>
            <p:cNvCxnSpPr>
              <a:cxnSpLocks/>
              <a:stCxn id="12" idx="2"/>
              <a:endCxn id="53" idx="0"/>
            </p:cNvCxnSpPr>
            <p:nvPr/>
          </p:nvCxnSpPr>
          <p:spPr>
            <a:xfrm>
              <a:off x="7431476" y="3564481"/>
              <a:ext cx="2379370" cy="104124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01216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libaba Confidential 模板 - V2.pptx" id="{39F1ECA8-83D8-AF46-BF89-DE4A809600F5}" vid="{8FFC3335-084F-A749-B252-C3F3352952B6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40345</TotalTime>
  <Words>1563</Words>
  <Application>Microsoft Macintosh PowerPoint</Application>
  <PresentationFormat>Widescreen</PresentationFormat>
  <Paragraphs>352</Paragraphs>
  <Slides>15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等线</vt:lpstr>
      <vt:lpstr>等线</vt:lpstr>
      <vt:lpstr>等线 Light</vt:lpstr>
      <vt:lpstr>Arial</vt:lpstr>
      <vt:lpstr>Calibri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Alibaba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liujp</dc:creator>
  <cp:lastModifiedBy>qishipeng(ChuQi)</cp:lastModifiedBy>
  <cp:revision>1220</cp:revision>
  <cp:lastPrinted>2021-05-18T09:36:44Z</cp:lastPrinted>
  <dcterms:created xsi:type="dcterms:W3CDTF">2020-11-03T03:20:46Z</dcterms:created>
  <dcterms:modified xsi:type="dcterms:W3CDTF">2023-02-23T09:38:55Z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operty1">
    <vt:lpwstr>E6636BC20180234D78A0072836F0BC2012B9B20217C25BB0A4D98F3BB1C32B0B6B44B538A1636B0922E92708C846A2EB2D0921BA11D0EBC11BBFC252787E2BD624F300ADD725B6C794892BE7604244D2084CEDA87C4F4733A887019F75D64C78D7862B956E3</vt:lpwstr>
  </property>
</Properties>
</file>