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006"/>
  </p:normalViewPr>
  <p:slideViewPr>
    <p:cSldViewPr snapToGrid="0">
      <p:cViewPr varScale="1">
        <p:scale>
          <a:sx n="149" d="100"/>
          <a:sy n="14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27A5DB0-7577-227D-301C-6003A235922F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4099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386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B4C6E-7EE0-51A0-7E85-C754E39B4059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7DE32A-6A36-0BAB-D732-6BB47506036B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6121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346415" y="745932"/>
              <a:ext cx="1" cy="154609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346415" y="4525699"/>
              <a:ext cx="1" cy="154609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76F9EC-E320-90AE-75BD-3038FD4D8ABC}"/>
                </a:ext>
              </a:extLst>
            </p:cNvPr>
            <p:cNvGrpSpPr/>
            <p:nvPr/>
          </p:nvGrpSpPr>
          <p:grpSpPr>
            <a:xfrm>
              <a:off x="1712524" y="947409"/>
              <a:ext cx="1577684" cy="652396"/>
              <a:chOff x="6743980" y="2882432"/>
              <a:chExt cx="2116478" cy="870527"/>
            </a:xfrm>
          </p:grpSpPr>
          <p:sp>
            <p:nvSpPr>
              <p:cNvPr id="3" name="矩形 3">
                <a:extLst>
                  <a:ext uri="{FF2B5EF4-FFF2-40B4-BE49-F238E27FC236}">
                    <a16:creationId xmlns:a16="http://schemas.microsoft.com/office/drawing/2014/main" id="{8F12623E-F63D-0BAD-DD63-3F5BA94932D1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5" name="矩形 9">
                <a:extLst>
                  <a:ext uri="{FF2B5EF4-FFF2-40B4-BE49-F238E27FC236}">
                    <a16:creationId xmlns:a16="http://schemas.microsoft.com/office/drawing/2014/main" id="{50FEE619-02E9-8DC5-D5C2-A25879926CC7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010806-E46F-F21B-D1AB-2B10C38987A7}"/>
                </a:ext>
              </a:extLst>
            </p:cNvPr>
            <p:cNvGrpSpPr/>
            <p:nvPr/>
          </p:nvGrpSpPr>
          <p:grpSpPr>
            <a:xfrm>
              <a:off x="4203656" y="945452"/>
              <a:ext cx="1577684" cy="652396"/>
              <a:chOff x="6743980" y="2882432"/>
              <a:chExt cx="2116478" cy="870527"/>
            </a:xfrm>
          </p:grpSpPr>
          <p:sp>
            <p:nvSpPr>
              <p:cNvPr id="21" name="矩形 3">
                <a:extLst>
                  <a:ext uri="{FF2B5EF4-FFF2-40B4-BE49-F238E27FC236}">
                    <a16:creationId xmlns:a16="http://schemas.microsoft.com/office/drawing/2014/main" id="{1236B52D-95B6-4831-E01E-EF4988530D4F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101B88CC-D5B6-36EC-4F9D-417DDAE3ED99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23D10F-F3B0-39F5-180C-6A27E93831E7}"/>
                </a:ext>
              </a:extLst>
            </p:cNvPr>
            <p:cNvGrpSpPr/>
            <p:nvPr/>
          </p:nvGrpSpPr>
          <p:grpSpPr>
            <a:xfrm>
              <a:off x="1112901" y="2176526"/>
              <a:ext cx="1542598" cy="749759"/>
              <a:chOff x="1688770" y="3906297"/>
              <a:chExt cx="1316761" cy="800069"/>
            </a:xfrm>
          </p:grpSpPr>
          <p:sp>
            <p:nvSpPr>
              <p:cNvPr id="32" name="矩形 4">
                <a:extLst>
                  <a:ext uri="{FF2B5EF4-FFF2-40B4-BE49-F238E27FC236}">
                    <a16:creationId xmlns:a16="http://schemas.microsoft.com/office/drawing/2014/main" id="{DFFFDB3A-0F2B-E642-A956-A46EA84F6231}"/>
                  </a:ext>
                </a:extLst>
              </p:cNvPr>
              <p:cNvSpPr/>
              <p:nvPr/>
            </p:nvSpPr>
            <p:spPr>
              <a:xfrm>
                <a:off x="1688770" y="3906297"/>
                <a:ext cx="1316760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5">
                <a:extLst>
                  <a:ext uri="{FF2B5EF4-FFF2-40B4-BE49-F238E27FC236}">
                    <a16:creationId xmlns:a16="http://schemas.microsoft.com/office/drawing/2014/main" id="{E7269ECB-BE76-BDC7-D470-DD87AAF70412}"/>
                  </a:ext>
                </a:extLst>
              </p:cNvPr>
              <p:cNvSpPr/>
              <p:nvPr/>
            </p:nvSpPr>
            <p:spPr>
              <a:xfrm>
                <a:off x="1688770" y="4336653"/>
                <a:ext cx="1316761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6" name="直线箭头连接符 6" descr="jytjh">
              <a:extLst>
                <a:ext uri="{FF2B5EF4-FFF2-40B4-BE49-F238E27FC236}">
                  <a16:creationId xmlns:a16="http://schemas.microsoft.com/office/drawing/2014/main" id="{47FD0362-27EC-49BB-4629-B2EBDF26E7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2655498" y="2374701"/>
              <a:ext cx="2210931" cy="34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1D8187F-8E8F-FE27-1B1E-AC79F3BFA0D1}"/>
                </a:ext>
              </a:extLst>
            </p:cNvPr>
            <p:cNvSpPr txBox="1"/>
            <p:nvPr/>
          </p:nvSpPr>
          <p:spPr>
            <a:xfrm>
              <a:off x="2989335" y="2110369"/>
              <a:ext cx="1459671" cy="2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3189A410-A816-4DE5-9FD2-CF2BEC9EFDEE}"/>
                </a:ext>
              </a:extLst>
            </p:cNvPr>
            <p:cNvSpPr txBox="1"/>
            <p:nvPr/>
          </p:nvSpPr>
          <p:spPr>
            <a:xfrm>
              <a:off x="2700469" y="2445543"/>
              <a:ext cx="215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47380B-4222-57C1-9AA9-6675F8E8C4BE}"/>
                </a:ext>
              </a:extLst>
            </p:cNvPr>
            <p:cNvGrpSpPr/>
            <p:nvPr/>
          </p:nvGrpSpPr>
          <p:grpSpPr>
            <a:xfrm>
              <a:off x="4866423" y="2173054"/>
              <a:ext cx="1459677" cy="749759"/>
              <a:chOff x="1555802" y="3906297"/>
              <a:chExt cx="1245980" cy="800069"/>
            </a:xfrm>
          </p:grpSpPr>
          <p:sp>
            <p:nvSpPr>
              <p:cNvPr id="30" name="矩形 4">
                <a:extLst>
                  <a:ext uri="{FF2B5EF4-FFF2-40B4-BE49-F238E27FC236}">
                    <a16:creationId xmlns:a16="http://schemas.microsoft.com/office/drawing/2014/main" id="{85A17C45-8FCA-D2F9-D2CA-F910854DAC66}"/>
                  </a:ext>
                </a:extLst>
              </p:cNvPr>
              <p:cNvSpPr/>
              <p:nvPr/>
            </p:nvSpPr>
            <p:spPr>
              <a:xfrm>
                <a:off x="1555807" y="3906297"/>
                <a:ext cx="1245975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5">
                <a:extLst>
                  <a:ext uri="{FF2B5EF4-FFF2-40B4-BE49-F238E27FC236}">
                    <a16:creationId xmlns:a16="http://schemas.microsoft.com/office/drawing/2014/main" id="{B9A1B24C-9082-215A-1977-88CB06BE0668}"/>
                  </a:ext>
                </a:extLst>
              </p:cNvPr>
              <p:cNvSpPr/>
              <p:nvPr/>
            </p:nvSpPr>
            <p:spPr>
              <a:xfrm>
                <a:off x="1555802" y="4336653"/>
                <a:ext cx="1245975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735284F-94FD-90AC-418F-02F1502D4B30}"/>
                </a:ext>
              </a:extLst>
            </p:cNvPr>
            <p:cNvGrpSpPr/>
            <p:nvPr/>
          </p:nvGrpSpPr>
          <p:grpSpPr>
            <a:xfrm>
              <a:off x="776911" y="3490653"/>
              <a:ext cx="5916562" cy="2331488"/>
              <a:chOff x="2267319" y="2657820"/>
              <a:chExt cx="5916562" cy="2331488"/>
            </a:xfrm>
          </p:grpSpPr>
          <p:sp>
            <p:nvSpPr>
              <p:cNvPr id="153" name="矩形 9">
                <a:extLst>
                  <a:ext uri="{FF2B5EF4-FFF2-40B4-BE49-F238E27FC236}">
                    <a16:creationId xmlns:a16="http://schemas.microsoft.com/office/drawing/2014/main" id="{930F62C1-4494-A006-3962-33107A82E934}"/>
                  </a:ext>
                </a:extLst>
              </p:cNvPr>
              <p:cNvSpPr/>
              <p:nvPr/>
            </p:nvSpPr>
            <p:spPr>
              <a:xfrm>
                <a:off x="2267319" y="3813049"/>
                <a:ext cx="1200747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直线箭头连接符 11" descr="jytjh">
                <a:extLst>
                  <a:ext uri="{FF2B5EF4-FFF2-40B4-BE49-F238E27FC236}">
                    <a16:creationId xmlns:a16="http://schemas.microsoft.com/office/drawing/2014/main" id="{E34EE26E-3D72-74EC-5406-33EAE463D3C7}"/>
                  </a:ext>
                </a:extLst>
              </p:cNvPr>
              <p:cNvCxnSpPr>
                <a:cxnSpLocks/>
                <a:stCxn id="153" idx="3"/>
                <a:endCxn id="157" idx="1"/>
              </p:cNvCxnSpPr>
              <p:nvPr/>
            </p:nvCxnSpPr>
            <p:spPr>
              <a:xfrm>
                <a:off x="3468066" y="3965678"/>
                <a:ext cx="46231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2">
                <a:extLst>
                  <a:ext uri="{FF2B5EF4-FFF2-40B4-BE49-F238E27FC236}">
                    <a16:creationId xmlns:a16="http://schemas.microsoft.com/office/drawing/2014/main" id="{9CD9F9C8-F63B-18B5-555D-13294D2779F2}"/>
                  </a:ext>
                </a:extLst>
              </p:cNvPr>
              <p:cNvSpPr txBox="1"/>
              <p:nvPr/>
            </p:nvSpPr>
            <p:spPr>
              <a:xfrm>
                <a:off x="3403947" y="3686479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g1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56" name="矩形 13">
                <a:extLst>
                  <a:ext uri="{FF2B5EF4-FFF2-40B4-BE49-F238E27FC236}">
                    <a16:creationId xmlns:a16="http://schemas.microsoft.com/office/drawing/2014/main" id="{74108C34-6033-6B25-DADB-103847B55395}"/>
                  </a:ext>
                </a:extLst>
              </p:cNvPr>
              <p:cNvSpPr/>
              <p:nvPr/>
            </p:nvSpPr>
            <p:spPr>
              <a:xfrm>
                <a:off x="3776473" y="2657820"/>
                <a:ext cx="4407408" cy="9402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SUM(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loan.loanAmount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),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COUNT(loan)</a:t>
                </a:r>
              </a:p>
            </p:txBody>
          </p:sp>
          <p:sp>
            <p:nvSpPr>
              <p:cNvPr id="157" name="矩形 14">
                <a:extLst>
                  <a:ext uri="{FF2B5EF4-FFF2-40B4-BE49-F238E27FC236}">
                    <a16:creationId xmlns:a16="http://schemas.microsoft.com/office/drawing/2014/main" id="{91EE3CF0-2D02-E6B8-360E-A686A6385658}"/>
                  </a:ext>
                </a:extLst>
              </p:cNvPr>
              <p:cNvSpPr/>
              <p:nvPr/>
            </p:nvSpPr>
            <p:spPr>
              <a:xfrm>
                <a:off x="3930381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矩形 14">
                <a:extLst>
                  <a:ext uri="{FF2B5EF4-FFF2-40B4-BE49-F238E27FC236}">
                    <a16:creationId xmlns:a16="http://schemas.microsoft.com/office/drawing/2014/main" id="{AE356B99-B66D-2119-8213-5322B91153EA}"/>
                  </a:ext>
                </a:extLst>
              </p:cNvPr>
              <p:cNvSpPr/>
              <p:nvPr/>
            </p:nvSpPr>
            <p:spPr>
              <a:xfrm>
                <a:off x="5593442" y="3707258"/>
                <a:ext cx="799362" cy="505147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矩形 14">
                <a:extLst>
                  <a:ext uri="{FF2B5EF4-FFF2-40B4-BE49-F238E27FC236}">
                    <a16:creationId xmlns:a16="http://schemas.microsoft.com/office/drawing/2014/main" id="{E075C904-7171-EA7E-A0DF-B596F18990A8}"/>
                  </a:ext>
                </a:extLst>
              </p:cNvPr>
              <p:cNvSpPr/>
              <p:nvPr/>
            </p:nvSpPr>
            <p:spPr>
              <a:xfrm>
                <a:off x="6855118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pN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0" name="直线箭头连接符 11" descr="jytjh">
                <a:extLst>
                  <a:ext uri="{FF2B5EF4-FFF2-40B4-BE49-F238E27FC236}">
                    <a16:creationId xmlns:a16="http://schemas.microsoft.com/office/drawing/2014/main" id="{4CB3E205-BC21-A5CF-982D-E3B00BBC8058}"/>
                  </a:ext>
                </a:extLst>
              </p:cNvPr>
              <p:cNvCxnSpPr>
                <a:cxnSpLocks/>
                <a:stCxn id="157" idx="3"/>
                <a:endCxn id="158" idx="1"/>
              </p:cNvCxnSpPr>
              <p:nvPr/>
            </p:nvCxnSpPr>
            <p:spPr>
              <a:xfrm flipV="1">
                <a:off x="5131127" y="3959832"/>
                <a:ext cx="462315" cy="5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11" descr="jytjh">
                <a:extLst>
                  <a:ext uri="{FF2B5EF4-FFF2-40B4-BE49-F238E27FC236}">
                    <a16:creationId xmlns:a16="http://schemas.microsoft.com/office/drawing/2014/main" id="{5840E459-9FB4-4B6F-CD59-6B4B3F02F5EA}"/>
                  </a:ext>
                </a:extLst>
              </p:cNvPr>
              <p:cNvCxnSpPr>
                <a:cxnSpLocks/>
                <a:stCxn id="158" idx="3"/>
                <a:endCxn id="159" idx="1"/>
              </p:cNvCxnSpPr>
              <p:nvPr/>
            </p:nvCxnSpPr>
            <p:spPr>
              <a:xfrm>
                <a:off x="6392804" y="3959832"/>
                <a:ext cx="462314" cy="5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 14">
                <a:extLst>
                  <a:ext uri="{FF2B5EF4-FFF2-40B4-BE49-F238E27FC236}">
                    <a16:creationId xmlns:a16="http://schemas.microsoft.com/office/drawing/2014/main" id="{F3F38903-0485-C314-1FCD-B46FB1F69A71}"/>
                  </a:ext>
                </a:extLst>
              </p:cNvPr>
              <p:cNvSpPr/>
              <p:nvPr/>
            </p:nvSpPr>
            <p:spPr>
              <a:xfrm>
                <a:off x="3930381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文本框 12">
                <a:extLst>
                  <a:ext uri="{FF2B5EF4-FFF2-40B4-BE49-F238E27FC236}">
                    <a16:creationId xmlns:a16="http://schemas.microsoft.com/office/drawing/2014/main" id="{095014AC-C92D-3D54-5A95-EBB1D1213053}"/>
                  </a:ext>
                </a:extLst>
              </p:cNvPr>
              <p:cNvSpPr txBox="1"/>
              <p:nvPr/>
            </p:nvSpPr>
            <p:spPr>
              <a:xfrm>
                <a:off x="5055398" y="3679535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g2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4" name="文本框 12">
                <a:extLst>
                  <a:ext uri="{FF2B5EF4-FFF2-40B4-BE49-F238E27FC236}">
                    <a16:creationId xmlns:a16="http://schemas.microsoft.com/office/drawing/2014/main" id="{BF8F12F2-279E-7852-6C66-02CC68C31312}"/>
                  </a:ext>
                </a:extLst>
              </p:cNvPr>
              <p:cNvSpPr txBox="1"/>
              <p:nvPr/>
            </p:nvSpPr>
            <p:spPr>
              <a:xfrm>
                <a:off x="6341190" y="3662430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65" name="直线箭头连接符 11" descr="jytjh">
                <a:extLst>
                  <a:ext uri="{FF2B5EF4-FFF2-40B4-BE49-F238E27FC236}">
                    <a16:creationId xmlns:a16="http://schemas.microsoft.com/office/drawing/2014/main" id="{8FF0F5BF-4EB4-B434-F2C5-74E27E3428E7}"/>
                  </a:ext>
                </a:extLst>
              </p:cNvPr>
              <p:cNvCxnSpPr>
                <a:cxnSpLocks/>
                <a:stCxn id="157" idx="0"/>
                <a:endCxn id="162" idx="2"/>
              </p:cNvCxnSpPr>
              <p:nvPr/>
            </p:nvCxnSpPr>
            <p:spPr>
              <a:xfrm flipV="1">
                <a:off x="4530754" y="3424104"/>
                <a:ext cx="0" cy="3889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矩形 14">
                <a:extLst>
                  <a:ext uri="{FF2B5EF4-FFF2-40B4-BE49-F238E27FC236}">
                    <a16:creationId xmlns:a16="http://schemas.microsoft.com/office/drawing/2014/main" id="{97DF9EF1-93A6-0568-3EC6-4746C8E50F08}"/>
                  </a:ext>
                </a:extLst>
              </p:cNvPr>
              <p:cNvSpPr/>
              <p:nvPr/>
            </p:nvSpPr>
            <p:spPr>
              <a:xfrm>
                <a:off x="6855118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7" name="直线箭头连接符 11" descr="jytjh">
                <a:extLst>
                  <a:ext uri="{FF2B5EF4-FFF2-40B4-BE49-F238E27FC236}">
                    <a16:creationId xmlns:a16="http://schemas.microsoft.com/office/drawing/2014/main" id="{252C121C-C089-5A76-A55C-47461A5BFC3D}"/>
                  </a:ext>
                </a:extLst>
              </p:cNvPr>
              <p:cNvCxnSpPr>
                <a:cxnSpLocks/>
                <a:stCxn id="159" idx="0"/>
                <a:endCxn id="166" idx="2"/>
              </p:cNvCxnSpPr>
              <p:nvPr/>
            </p:nvCxnSpPr>
            <p:spPr>
              <a:xfrm flipV="1">
                <a:off x="7455491" y="3424104"/>
                <a:ext cx="0" cy="3889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矩形 10">
                <a:extLst>
                  <a:ext uri="{FF2B5EF4-FFF2-40B4-BE49-F238E27FC236}">
                    <a16:creationId xmlns:a16="http://schemas.microsoft.com/office/drawing/2014/main" id="{974A8B10-3F2A-80BB-103F-D30C1574BC00}"/>
                  </a:ext>
                </a:extLst>
              </p:cNvPr>
              <p:cNvSpPr/>
              <p:nvPr/>
            </p:nvSpPr>
            <p:spPr>
              <a:xfrm>
                <a:off x="2267319" y="4115094"/>
                <a:ext cx="1200747" cy="2491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9" name="文本框 12">
                <a:extLst>
                  <a:ext uri="{FF2B5EF4-FFF2-40B4-BE49-F238E27FC236}">
                    <a16:creationId xmlns:a16="http://schemas.microsoft.com/office/drawing/2014/main" id="{00B00A61-772A-D117-CA3D-31EE00116DEF}"/>
                  </a:ext>
                </a:extLst>
              </p:cNvPr>
              <p:cNvSpPr txBox="1"/>
              <p:nvPr/>
            </p:nvSpPr>
            <p:spPr>
              <a:xfrm>
                <a:off x="4630780" y="4212405"/>
                <a:ext cx="2422812" cy="776903"/>
              </a:xfrm>
              <a:prstGeom prst="rect">
                <a:avLst/>
              </a:prstGeom>
              <a:noFill/>
            </p:spPr>
            <p:txBody>
              <a:bodyPr wrap="square" lIns="90000" numCol="1" rtlCol="0" anchor="ctr">
                <a:no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gurantee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140843-39CF-4759-B35D-D639552AEFD9}"/>
                </a:ext>
              </a:extLst>
            </p:cNvPr>
            <p:cNvGrpSpPr/>
            <p:nvPr/>
          </p:nvGrpSpPr>
          <p:grpSpPr>
            <a:xfrm>
              <a:off x="9223508" y="2292029"/>
              <a:ext cx="2245814" cy="2233670"/>
              <a:chOff x="9223508" y="3133319"/>
              <a:chExt cx="2245814" cy="2233670"/>
            </a:xfrm>
          </p:grpSpPr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72" name="矩形 4">
                <a:extLst>
                  <a:ext uri="{FF2B5EF4-FFF2-40B4-BE49-F238E27FC236}">
                    <a16:creationId xmlns:a16="http://schemas.microsoft.com/office/drawing/2014/main" id="{4FF4F16F-AC16-4518-7F18-8A07C1D4C078}"/>
                  </a:ext>
                </a:extLst>
              </p:cNvPr>
              <p:cNvSpPr/>
              <p:nvPr/>
            </p:nvSpPr>
            <p:spPr>
              <a:xfrm>
                <a:off x="9533385" y="33447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>
                <a:extLst>
                  <a:ext uri="{FF2B5EF4-FFF2-40B4-BE49-F238E27FC236}">
                    <a16:creationId xmlns:a16="http://schemas.microsoft.com/office/drawing/2014/main" id="{80BE7C78-B943-E9CA-6B8B-AD7C74D81B41}"/>
                  </a:ext>
                </a:extLst>
              </p:cNvPr>
              <p:cNvSpPr/>
              <p:nvPr/>
            </p:nvSpPr>
            <p:spPr>
              <a:xfrm>
                <a:off x="9533385" y="36902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  <p:sp>
            <p:nvSpPr>
              <p:cNvPr id="177" name="矩形 4">
                <a:extLst>
                  <a:ext uri="{FF2B5EF4-FFF2-40B4-BE49-F238E27FC236}">
                    <a16:creationId xmlns:a16="http://schemas.microsoft.com/office/drawing/2014/main" id="{3A81FCE7-279E-E6D3-1192-2CD59DC9C1FC}"/>
                  </a:ext>
                </a:extLst>
              </p:cNvPr>
              <p:cNvSpPr/>
              <p:nvPr/>
            </p:nvSpPr>
            <p:spPr>
              <a:xfrm>
                <a:off x="9533385" y="43392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>
                <a:extLst>
                  <a:ext uri="{FF2B5EF4-FFF2-40B4-BE49-F238E27FC236}">
                    <a16:creationId xmlns:a16="http://schemas.microsoft.com/office/drawing/2014/main" id="{265563E3-24C0-858C-5365-2E9B99EB4DAB}"/>
                  </a:ext>
                </a:extLst>
              </p:cNvPr>
              <p:cNvSpPr/>
              <p:nvPr/>
            </p:nvSpPr>
            <p:spPr>
              <a:xfrm>
                <a:off x="9533385" y="46847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500CC8-98D8-350E-DB12-AEB2CEB412A0}"/>
                </a:ext>
              </a:extLst>
            </p:cNvPr>
            <p:cNvSpPr/>
            <p:nvPr/>
          </p:nvSpPr>
          <p:spPr>
            <a:xfrm>
              <a:off x="6712815" y="745932"/>
              <a:ext cx="770368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B53455A4-18F6-692B-4DA2-B37D7393F1C5}"/>
                </a:ext>
              </a:extLst>
            </p:cNvPr>
            <p:cNvSpPr/>
            <p:nvPr/>
          </p:nvSpPr>
          <p:spPr>
            <a:xfrm>
              <a:off x="3768568" y="5896079"/>
              <a:ext cx="113382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169D944E-261D-8E2B-50E1-110102F6FFE9}"/>
                </a:ext>
              </a:extLst>
            </p:cNvPr>
            <p:cNvSpPr/>
            <p:nvPr/>
          </p:nvSpPr>
          <p:spPr>
            <a:xfrm>
              <a:off x="6670416" y="4067070"/>
              <a:ext cx="867132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41536</TotalTime>
  <Words>491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1257</cp:revision>
  <cp:lastPrinted>2021-05-18T09:36:44Z</cp:lastPrinted>
  <dcterms:created xsi:type="dcterms:W3CDTF">2020-11-03T03:20:46Z</dcterms:created>
  <dcterms:modified xsi:type="dcterms:W3CDTF">2023-02-23T06:55:57Z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