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403" r:id="rId2"/>
    <p:sldId id="421" r:id="rId3"/>
    <p:sldId id="405" r:id="rId4"/>
    <p:sldId id="407" r:id="rId5"/>
    <p:sldId id="408" r:id="rId6"/>
    <p:sldId id="409" r:id="rId7"/>
    <p:sldId id="410" r:id="rId8"/>
    <p:sldId id="412" r:id="rId9"/>
    <p:sldId id="413" r:id="rId10"/>
    <p:sldId id="416" r:id="rId11"/>
    <p:sldId id="417" r:id="rId12"/>
    <p:sldId id="425" r:id="rId13"/>
    <p:sldId id="420" r:id="rId14"/>
    <p:sldId id="415" r:id="rId15"/>
    <p:sldId id="423" r:id="rId16"/>
    <p:sldId id="42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EC304E-9EA9-44B3-83A5-4400A19A585D}">
          <p14:sldIdLst>
            <p14:sldId id="403"/>
            <p14:sldId id="421"/>
            <p14:sldId id="405"/>
            <p14:sldId id="407"/>
            <p14:sldId id="408"/>
            <p14:sldId id="409"/>
            <p14:sldId id="410"/>
            <p14:sldId id="412"/>
            <p14:sldId id="413"/>
            <p14:sldId id="416"/>
            <p14:sldId id="417"/>
            <p14:sldId id="425"/>
            <p14:sldId id="420"/>
            <p14:sldId id="415"/>
            <p14:sldId id="423"/>
            <p14:sldId id="42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24" autoAdjust="0"/>
    <p:restoredTop sz="96405"/>
  </p:normalViewPr>
  <p:slideViewPr>
    <p:cSldViewPr snapToGrid="0">
      <p:cViewPr varScale="1">
        <p:scale>
          <a:sx n="126" d="100"/>
          <a:sy n="126" d="100"/>
        </p:scale>
        <p:origin x="3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4BD24-A097-4F9D-85E9-6A2A24CA2D98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92EE1-EB42-416D-BE21-6D6219010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082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0810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0508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8852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6801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709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2215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738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5875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79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994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476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6848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37D8080-2775-FC95-E5FF-4EAE618D2A24}"/>
              </a:ext>
            </a:extLst>
          </p:cNvPr>
          <p:cNvGrpSpPr/>
          <p:nvPr/>
        </p:nvGrpSpPr>
        <p:grpSpPr>
          <a:xfrm>
            <a:off x="1701307" y="2179577"/>
            <a:ext cx="8789386" cy="1921038"/>
            <a:chOff x="1701307" y="2179577"/>
            <a:chExt cx="8789386" cy="192103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7513343" y="2179577"/>
              <a:ext cx="2977350" cy="1921038"/>
              <a:chOff x="1488974" y="3906297"/>
              <a:chExt cx="1803118" cy="1325564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8952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createTime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currentTime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isBlocked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accountBlocked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type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accountType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5DA30A4-FB04-184F-A8F2-E5F1B50C82DB}"/>
                </a:ext>
              </a:extLst>
            </p:cNvPr>
            <p:cNvGrpSpPr/>
            <p:nvPr/>
          </p:nvGrpSpPr>
          <p:grpSpPr>
            <a:xfrm>
              <a:off x="1701307" y="2179577"/>
              <a:ext cx="2734348" cy="1244683"/>
              <a:chOff x="9132408" y="3125108"/>
              <a:chExt cx="2114288" cy="858862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2EE813A-CCFA-3645-949F-45F605F0822E}"/>
                  </a:ext>
                </a:extLst>
              </p:cNvPr>
              <p:cNvSpPr/>
              <p:nvPr/>
            </p:nvSpPr>
            <p:spPr>
              <a:xfrm>
                <a:off x="9132408" y="3125108"/>
                <a:ext cx="2114288" cy="43035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矩形 5">
                <a:extLst>
                  <a:ext uri="{FF2B5EF4-FFF2-40B4-BE49-F238E27FC236}">
                    <a16:creationId xmlns:a16="http://schemas.microsoft.com/office/drawing/2014/main" id="{F26FA891-75E7-274D-A280-335F90603C95}"/>
                  </a:ext>
                </a:extLst>
              </p:cNvPr>
              <p:cNvSpPr/>
              <p:nvPr/>
            </p:nvSpPr>
            <p:spPr>
              <a:xfrm>
                <a:off x="9132408" y="3553613"/>
                <a:ext cx="2114288" cy="43035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personId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name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personName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23" name="直线箭头连接符 6" descr="jytjh">
              <a:extLst>
                <a:ext uri="{FF2B5EF4-FFF2-40B4-BE49-F238E27FC236}">
                  <a16:creationId xmlns:a16="http://schemas.microsoft.com/office/drawing/2014/main" id="{5BFCBE35-BE85-694E-8083-8AFC638775A7}"/>
                </a:ext>
              </a:extLst>
            </p:cNvPr>
            <p:cNvCxnSpPr>
              <a:cxnSpLocks/>
              <a:stCxn id="5" idx="1"/>
              <a:endCxn id="10" idx="3"/>
            </p:cNvCxnSpPr>
            <p:nvPr/>
          </p:nvCxnSpPr>
          <p:spPr>
            <a:xfrm flipH="1">
              <a:off x="4435655" y="2491418"/>
              <a:ext cx="307768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7">
              <a:extLst>
                <a:ext uri="{FF2B5EF4-FFF2-40B4-BE49-F238E27FC236}">
                  <a16:creationId xmlns:a16="http://schemas.microsoft.com/office/drawing/2014/main" id="{A202EE96-D34C-4F41-8A16-5D1A5E82FDE5}"/>
                </a:ext>
              </a:extLst>
            </p:cNvPr>
            <p:cNvSpPr txBox="1"/>
            <p:nvPr/>
          </p:nvSpPr>
          <p:spPr>
            <a:xfrm>
              <a:off x="5604460" y="2282699"/>
              <a:ext cx="63974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own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  <p:sp>
        <p:nvSpPr>
          <p:cNvPr id="2" name="Cross 1">
            <a:extLst>
              <a:ext uri="{FF2B5EF4-FFF2-40B4-BE49-F238E27FC236}">
                <a16:creationId xmlns:a16="http://schemas.microsoft.com/office/drawing/2014/main" id="{7F0E216C-8081-EB22-0A1C-F55CAE5567FB}"/>
              </a:ext>
            </a:extLst>
          </p:cNvPr>
          <p:cNvSpPr/>
          <p:nvPr/>
        </p:nvSpPr>
        <p:spPr>
          <a:xfrm>
            <a:off x="1743075" y="2220077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97B94FAA-0D92-09CE-C55D-9D56B6784BFD}"/>
              </a:ext>
            </a:extLst>
          </p:cNvPr>
          <p:cNvSpPr/>
          <p:nvPr/>
        </p:nvSpPr>
        <p:spPr>
          <a:xfrm>
            <a:off x="7552671" y="2220077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B41A4442-733B-F248-83BD-78048EADD0B0}"/>
              </a:ext>
            </a:extLst>
          </p:cNvPr>
          <p:cNvSpPr/>
          <p:nvPr/>
        </p:nvSpPr>
        <p:spPr>
          <a:xfrm>
            <a:off x="6096000" y="2231751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959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43F2FB-A178-5C43-9632-9F2D7941D522}"/>
              </a:ext>
            </a:extLst>
          </p:cNvPr>
          <p:cNvGrpSpPr/>
          <p:nvPr/>
        </p:nvGrpSpPr>
        <p:grpSpPr>
          <a:xfrm>
            <a:off x="4607325" y="2411287"/>
            <a:ext cx="2977350" cy="1344279"/>
            <a:chOff x="1488974" y="3906297"/>
            <a:chExt cx="1803118" cy="92758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F7CE573-D2EE-B544-9AF9-A133E6C5E6B5}"/>
                </a:ext>
              </a:extLst>
            </p:cNvPr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acc:</a:t>
              </a:r>
              <a:r>
                <a:rPr kumimoji="1" lang="zh-CN" altLang="en-US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9E4A41A-CB40-AC47-87AB-621C9DE49842}"/>
                </a:ext>
              </a:extLst>
            </p:cNvPr>
            <p:cNvSpPr/>
            <p:nvPr/>
          </p:nvSpPr>
          <p:spPr>
            <a:xfrm>
              <a:off x="1488974" y="4336653"/>
              <a:ext cx="1803117" cy="49723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acc.id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accountId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isBlocked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True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4564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43F2FB-A178-5C43-9632-9F2D7941D522}"/>
              </a:ext>
            </a:extLst>
          </p:cNvPr>
          <p:cNvGrpSpPr/>
          <p:nvPr/>
        </p:nvGrpSpPr>
        <p:grpSpPr>
          <a:xfrm>
            <a:off x="4607325" y="2411287"/>
            <a:ext cx="2977350" cy="1344279"/>
            <a:chOff x="1488974" y="3906297"/>
            <a:chExt cx="1803118" cy="92758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F7CE573-D2EE-B544-9AF9-A133E6C5E6B5}"/>
                </a:ext>
              </a:extLst>
            </p:cNvPr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rgbClr val="A9D18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person:</a:t>
              </a:r>
              <a:r>
                <a:rPr kumimoji="1" lang="zh-CN" altLang="en-US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9E4A41A-CB40-AC47-87AB-621C9DE49842}"/>
                </a:ext>
              </a:extLst>
            </p:cNvPr>
            <p:cNvSpPr/>
            <p:nvPr/>
          </p:nvSpPr>
          <p:spPr>
            <a:xfrm>
              <a:off x="1488974" y="4336653"/>
              <a:ext cx="1803117" cy="49723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person.id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personId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isBlocked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True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6501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43F2FB-A178-5C43-9632-9F2D7941D522}"/>
              </a:ext>
            </a:extLst>
          </p:cNvPr>
          <p:cNvGrpSpPr/>
          <p:nvPr/>
        </p:nvGrpSpPr>
        <p:grpSpPr>
          <a:xfrm>
            <a:off x="4607325" y="2411287"/>
            <a:ext cx="2977350" cy="1344279"/>
            <a:chOff x="1488974" y="3906297"/>
            <a:chExt cx="1803118" cy="92758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F7CE573-D2EE-B544-9AF9-A133E6C5E6B5}"/>
                </a:ext>
              </a:extLst>
            </p:cNvPr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med:</a:t>
              </a:r>
              <a:r>
                <a:rPr kumimoji="1" lang="zh-CN" altLang="en-US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dirty="0">
                  <a:solidFill>
                    <a:sysClr val="windowText" lastClr="000000"/>
                  </a:solidFill>
                </a:rPr>
                <a:t>Medium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9E4A41A-CB40-AC47-87AB-621C9DE49842}"/>
                </a:ext>
              </a:extLst>
            </p:cNvPr>
            <p:cNvSpPr/>
            <p:nvPr/>
          </p:nvSpPr>
          <p:spPr>
            <a:xfrm>
              <a:off x="1488974" y="4336653"/>
              <a:ext cx="1803117" cy="49723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med.id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mediumId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isBlocked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True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8937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47EC7D2-BD6B-B14F-8B72-4CEEFEE2CA27}"/>
              </a:ext>
            </a:extLst>
          </p:cNvPr>
          <p:cNvGrpSpPr/>
          <p:nvPr/>
        </p:nvGrpSpPr>
        <p:grpSpPr>
          <a:xfrm>
            <a:off x="2003503" y="2737758"/>
            <a:ext cx="8487442" cy="1276350"/>
            <a:chOff x="2003503" y="2737758"/>
            <a:chExt cx="8487442" cy="12763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2003503" y="2854630"/>
              <a:ext cx="2977350" cy="1159478"/>
              <a:chOff x="1488974" y="3906297"/>
              <a:chExt cx="1803118" cy="800069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p1:</a:t>
                </a:r>
                <a:r>
                  <a:rPr kumimoji="1" lang="zh-CN" altLang="en-US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p1.id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${pid1}</a:t>
                </a:r>
              </a:p>
            </p:txBody>
          </p:sp>
        </p:grpSp>
        <p:cxnSp>
          <p:nvCxnSpPr>
            <p:cNvPr id="24" name="直线箭头连接符 6" descr="jytjh">
              <a:extLst>
                <a:ext uri="{FF2B5EF4-FFF2-40B4-BE49-F238E27FC236}">
                  <a16:creationId xmlns:a16="http://schemas.microsoft.com/office/drawing/2014/main" id="{3DA09880-1005-9344-94A5-98749DDEA913}"/>
                </a:ext>
              </a:extLst>
            </p:cNvPr>
            <p:cNvCxnSpPr>
              <a:cxnSpLocks/>
              <a:stCxn id="5" idx="3"/>
              <a:endCxn id="20" idx="1"/>
            </p:cNvCxnSpPr>
            <p:nvPr/>
          </p:nvCxnSpPr>
          <p:spPr>
            <a:xfrm flipV="1">
              <a:off x="4980853" y="3161102"/>
              <a:ext cx="2532742" cy="536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7">
              <a:extLst>
                <a:ext uri="{FF2B5EF4-FFF2-40B4-BE49-F238E27FC236}">
                  <a16:creationId xmlns:a16="http://schemas.microsoft.com/office/drawing/2014/main" id="{6DE928EA-B974-BB48-AC67-2225429003BC}"/>
                </a:ext>
              </a:extLst>
            </p:cNvPr>
            <p:cNvSpPr txBox="1"/>
            <p:nvPr/>
          </p:nvSpPr>
          <p:spPr>
            <a:xfrm>
              <a:off x="5211112" y="2737758"/>
              <a:ext cx="2057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gurantee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2" name="文本框 7">
              <a:extLst>
                <a:ext uri="{FF2B5EF4-FFF2-40B4-BE49-F238E27FC236}">
                  <a16:creationId xmlns:a16="http://schemas.microsoft.com/office/drawing/2014/main" id="{DAE693AC-E3B8-214C-BA31-8102FC1A750D}"/>
                </a:ext>
              </a:extLst>
            </p:cNvPr>
            <p:cNvSpPr txBox="1"/>
            <p:nvPr/>
          </p:nvSpPr>
          <p:spPr>
            <a:xfrm>
              <a:off x="5092386" y="3256635"/>
              <a:ext cx="22948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currentTime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B52BBC1-C4CE-8642-A108-879A9B82D3D7}"/>
                </a:ext>
              </a:extLst>
            </p:cNvPr>
            <p:cNvGrpSpPr/>
            <p:nvPr/>
          </p:nvGrpSpPr>
          <p:grpSpPr>
            <a:xfrm>
              <a:off x="7513595" y="2849261"/>
              <a:ext cx="2977350" cy="1159478"/>
              <a:chOff x="1488974" y="3906297"/>
              <a:chExt cx="1803118" cy="800069"/>
            </a:xfrm>
          </p:grpSpPr>
          <p:sp>
            <p:nvSpPr>
              <p:cNvPr id="20" name="矩形 4">
                <a:extLst>
                  <a:ext uri="{FF2B5EF4-FFF2-40B4-BE49-F238E27FC236}">
                    <a16:creationId xmlns:a16="http://schemas.microsoft.com/office/drawing/2014/main" id="{F1D97759-78F2-F74F-94A8-9E052A4A9460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p2:</a:t>
                </a:r>
                <a:r>
                  <a:rPr kumimoji="1" lang="zh-CN" altLang="en-US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矩形 5">
                <a:extLst>
                  <a:ext uri="{FF2B5EF4-FFF2-40B4-BE49-F238E27FC236}">
                    <a16:creationId xmlns:a16="http://schemas.microsoft.com/office/drawing/2014/main" id="{D82F4FBE-796F-284B-BD68-423A9E362735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p2.id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${pid2}</a:t>
                </a:r>
              </a:p>
            </p:txBody>
          </p:sp>
        </p:grpSp>
      </p:grpSp>
      <p:sp>
        <p:nvSpPr>
          <p:cNvPr id="2" name="Cross 1">
            <a:extLst>
              <a:ext uri="{FF2B5EF4-FFF2-40B4-BE49-F238E27FC236}">
                <a16:creationId xmlns:a16="http://schemas.microsoft.com/office/drawing/2014/main" id="{6707C5A1-D79E-8A0D-4EAD-A5DC3BD17699}"/>
              </a:ext>
            </a:extLst>
          </p:cNvPr>
          <p:cNvSpPr/>
          <p:nvPr/>
        </p:nvSpPr>
        <p:spPr>
          <a:xfrm>
            <a:off x="6712734" y="2767255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10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6D28D6A-C066-1361-42F3-8B733C379113}"/>
              </a:ext>
            </a:extLst>
          </p:cNvPr>
          <p:cNvGrpSpPr/>
          <p:nvPr/>
        </p:nvGrpSpPr>
        <p:grpSpPr>
          <a:xfrm>
            <a:off x="2151117" y="1719027"/>
            <a:ext cx="7221277" cy="3213315"/>
            <a:chOff x="2151117" y="1719027"/>
            <a:chExt cx="7221277" cy="321331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6FEE198-7C64-BF43-87DB-F86141A4C76D}"/>
                </a:ext>
              </a:extLst>
            </p:cNvPr>
            <p:cNvSpPr/>
            <p:nvPr/>
          </p:nvSpPr>
          <p:spPr>
            <a:xfrm>
              <a:off x="2151117" y="2492688"/>
              <a:ext cx="1611024" cy="3871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Person</a:t>
              </a:r>
              <a:endParaRPr lang="en-CN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5A4E8B-4642-4241-B212-ABEFC161DEC9}"/>
                </a:ext>
              </a:extLst>
            </p:cNvPr>
            <p:cNvSpPr/>
            <p:nvPr/>
          </p:nvSpPr>
          <p:spPr>
            <a:xfrm>
              <a:off x="2151117" y="3287372"/>
              <a:ext cx="1611024" cy="387178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Company</a:t>
              </a:r>
              <a:endParaRPr lang="en-CN" b="1" dirty="0">
                <a:solidFill>
                  <a:schemeClr val="tx1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CB91123-C8EA-224B-B28B-A7A89EF2E2BB}"/>
                </a:ext>
              </a:extLst>
            </p:cNvPr>
            <p:cNvGrpSpPr/>
            <p:nvPr/>
          </p:nvGrpSpPr>
          <p:grpSpPr>
            <a:xfrm>
              <a:off x="5040796" y="2877234"/>
              <a:ext cx="1618476" cy="868711"/>
              <a:chOff x="2789712" y="3039762"/>
              <a:chExt cx="1992353" cy="868711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7BE3F17-C67E-5A46-996C-67EF743EC561}"/>
                  </a:ext>
                </a:extLst>
              </p:cNvPr>
              <p:cNvSpPr/>
              <p:nvPr/>
            </p:nvSpPr>
            <p:spPr>
              <a:xfrm>
                <a:off x="2789712" y="3429001"/>
                <a:ext cx="1992353" cy="47947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err="1">
                    <a:solidFill>
                      <a:schemeClr val="tx1"/>
                    </a:solidFill>
                  </a:rPr>
                  <a:t>acc.id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=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${id}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7BA5DA0-5EF3-9D45-88BA-BC5BA7F3F9AB}"/>
                  </a:ext>
                </a:extLst>
              </p:cNvPr>
              <p:cNvSpPr/>
              <p:nvPr/>
            </p:nvSpPr>
            <p:spPr>
              <a:xfrm>
                <a:off x="2789712" y="3039762"/>
                <a:ext cx="1992353" cy="38717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acc: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Account</a:t>
                </a:r>
                <a:endParaRPr lang="en-CN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A1970A5-AC37-D44A-B690-5440CAAE349C}"/>
                </a:ext>
              </a:extLst>
            </p:cNvPr>
            <p:cNvSpPr/>
            <p:nvPr/>
          </p:nvSpPr>
          <p:spPr>
            <a:xfrm>
              <a:off x="7753918" y="2878343"/>
              <a:ext cx="1618476" cy="38717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Medium</a:t>
              </a:r>
              <a:endParaRPr lang="en-CN" b="1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Elbow Connector 29">
              <a:extLst>
                <a:ext uri="{FF2B5EF4-FFF2-40B4-BE49-F238E27FC236}">
                  <a16:creationId xmlns:a16="http://schemas.microsoft.com/office/drawing/2014/main" id="{453767E1-1D3F-0948-959E-087EE3A13395}"/>
                </a:ext>
              </a:extLst>
            </p:cNvPr>
            <p:cNvCxnSpPr>
              <a:cxnSpLocks/>
              <a:stCxn id="22" idx="1"/>
              <a:endCxn id="16" idx="3"/>
            </p:cNvCxnSpPr>
            <p:nvPr/>
          </p:nvCxnSpPr>
          <p:spPr>
            <a:xfrm rot="10800000">
              <a:off x="6659272" y="3070824"/>
              <a:ext cx="1094646" cy="1109"/>
            </a:xfrm>
            <a:prstGeom prst="bentConnector3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9A3ECDA-6BF6-B345-A195-B9F88BE95D7D}"/>
                </a:ext>
              </a:extLst>
            </p:cNvPr>
            <p:cNvSpPr txBox="1"/>
            <p:nvPr/>
          </p:nvSpPr>
          <p:spPr>
            <a:xfrm>
              <a:off x="4315274" y="2705952"/>
              <a:ext cx="5013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own</a:t>
              </a:r>
              <a:endParaRPr lang="en-CN" sz="16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325C393-5F86-E14C-A0C3-D733E9944141}"/>
                </a:ext>
              </a:extLst>
            </p:cNvPr>
            <p:cNvSpPr txBox="1"/>
            <p:nvPr/>
          </p:nvSpPr>
          <p:spPr>
            <a:xfrm>
              <a:off x="6910966" y="2760289"/>
              <a:ext cx="6447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err="1"/>
                <a:t>signIn</a:t>
              </a:r>
              <a:endParaRPr lang="en-CN" sz="1400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805CEC5-21B7-E247-ABBB-187667AB24B0}"/>
                </a:ext>
              </a:extLst>
            </p:cNvPr>
            <p:cNvSpPr/>
            <p:nvPr/>
          </p:nvSpPr>
          <p:spPr>
            <a:xfrm>
              <a:off x="5040745" y="4545164"/>
              <a:ext cx="1618476" cy="3871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Loan</a:t>
              </a:r>
              <a:endParaRPr lang="en-CN" b="1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EF26B6A-F6DC-614D-B833-5D80CBB5E0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61374" y="3745945"/>
              <a:ext cx="0" cy="79921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9EEFE6B-5C72-DB4E-8259-8211ECB467CF}"/>
                </a:ext>
              </a:extLst>
            </p:cNvPr>
            <p:cNvSpPr txBox="1"/>
            <p:nvPr/>
          </p:nvSpPr>
          <p:spPr>
            <a:xfrm>
              <a:off x="6119155" y="3991666"/>
              <a:ext cx="7569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deposit</a:t>
              </a:r>
              <a:endParaRPr lang="en-CN" sz="1600" dirty="0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98DEA75-B1DE-EB46-BCC7-AAE8B7FAA619}"/>
                </a:ext>
              </a:extLst>
            </p:cNvPr>
            <p:cNvCxnSpPr>
              <a:cxnSpLocks/>
            </p:cNvCxnSpPr>
            <p:nvPr/>
          </p:nvCxnSpPr>
          <p:spPr>
            <a:xfrm>
              <a:off x="5614854" y="3745945"/>
              <a:ext cx="0" cy="79921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762F5F5-5C98-B849-9DF3-987212DFF39F}"/>
                </a:ext>
              </a:extLst>
            </p:cNvPr>
            <p:cNvSpPr txBox="1"/>
            <p:nvPr/>
          </p:nvSpPr>
          <p:spPr>
            <a:xfrm>
              <a:off x="4930826" y="3991666"/>
              <a:ext cx="6142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repay</a:t>
              </a:r>
              <a:endParaRPr lang="en-CN" sz="16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1CAAE9E-A59E-664E-94E7-3D704DA97893}"/>
                </a:ext>
              </a:extLst>
            </p:cNvPr>
            <p:cNvSpPr txBox="1"/>
            <p:nvPr/>
          </p:nvSpPr>
          <p:spPr>
            <a:xfrm>
              <a:off x="4794113" y="2323736"/>
              <a:ext cx="7729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transfer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7820A9B-EC1A-9248-9F80-A0E3332531E2}"/>
                </a:ext>
              </a:extLst>
            </p:cNvPr>
            <p:cNvSpPr txBox="1"/>
            <p:nvPr/>
          </p:nvSpPr>
          <p:spPr>
            <a:xfrm>
              <a:off x="2778817" y="2916934"/>
              <a:ext cx="3481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or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685707C-7FDD-7246-A062-F467B29818B5}"/>
                </a:ext>
              </a:extLst>
            </p:cNvPr>
            <p:cNvSpPr txBox="1"/>
            <p:nvPr/>
          </p:nvSpPr>
          <p:spPr>
            <a:xfrm>
              <a:off x="6083511" y="2323736"/>
              <a:ext cx="885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withdraw</a:t>
              </a:r>
              <a:endParaRPr lang="en-CN" sz="1600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7D70C61-7056-1FD0-66D8-7801DBF620DE}"/>
                </a:ext>
              </a:extLst>
            </p:cNvPr>
            <p:cNvSpPr/>
            <p:nvPr/>
          </p:nvSpPr>
          <p:spPr>
            <a:xfrm>
              <a:off x="5040744" y="1719027"/>
              <a:ext cx="1618476" cy="3871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Account</a:t>
              </a:r>
              <a:endParaRPr lang="en-CN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Elbow Connector 5">
              <a:extLst>
                <a:ext uri="{FF2B5EF4-FFF2-40B4-BE49-F238E27FC236}">
                  <a16:creationId xmlns:a16="http://schemas.microsoft.com/office/drawing/2014/main" id="{D5186D0B-2958-753B-5019-A35330E1176A}"/>
                </a:ext>
              </a:extLst>
            </p:cNvPr>
            <p:cNvCxnSpPr>
              <a:cxnSpLocks/>
              <a:stCxn id="10" idx="3"/>
              <a:endCxn id="16" idx="1"/>
            </p:cNvCxnSpPr>
            <p:nvPr/>
          </p:nvCxnSpPr>
          <p:spPr>
            <a:xfrm>
              <a:off x="3762141" y="2686277"/>
              <a:ext cx="1278655" cy="384546"/>
            </a:xfrm>
            <a:prstGeom prst="bentConnector3">
              <a:avLst>
                <a:gd name="adj1" fmla="val 33654"/>
              </a:avLst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86E292ED-9897-5659-3CB3-1FC692B93B93}"/>
                </a:ext>
              </a:extLst>
            </p:cNvPr>
            <p:cNvCxnSpPr>
              <a:cxnSpLocks/>
              <a:stCxn id="13" idx="3"/>
              <a:endCxn id="16" idx="1"/>
            </p:cNvCxnSpPr>
            <p:nvPr/>
          </p:nvCxnSpPr>
          <p:spPr>
            <a:xfrm flipV="1">
              <a:off x="3762141" y="3070823"/>
              <a:ext cx="1278655" cy="410138"/>
            </a:xfrm>
            <a:prstGeom prst="bentConnector3">
              <a:avLst>
                <a:gd name="adj1" fmla="val 33654"/>
              </a:avLst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B974DCB-75A1-E15C-2059-CBB3D97AC55F}"/>
                </a:ext>
              </a:extLst>
            </p:cNvPr>
            <p:cNvCxnSpPr>
              <a:cxnSpLocks/>
            </p:cNvCxnSpPr>
            <p:nvPr/>
          </p:nvCxnSpPr>
          <p:spPr>
            <a:xfrm>
              <a:off x="5614854" y="2106205"/>
              <a:ext cx="0" cy="76896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triangl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C142951-0D8F-45E6-8EDB-DCD631ED10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9111" y="2106205"/>
              <a:ext cx="12263" cy="76896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triangl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Multiply 64">
              <a:extLst>
                <a:ext uri="{FF2B5EF4-FFF2-40B4-BE49-F238E27FC236}">
                  <a16:creationId xmlns:a16="http://schemas.microsoft.com/office/drawing/2014/main" id="{E97182F8-1AA8-5973-5AE1-5CCFDACA5F6D}"/>
                </a:ext>
              </a:extLst>
            </p:cNvPr>
            <p:cNvSpPr/>
            <p:nvPr/>
          </p:nvSpPr>
          <p:spPr>
            <a:xfrm>
              <a:off x="6345177" y="3314550"/>
              <a:ext cx="360000" cy="360000"/>
            </a:xfrm>
            <a:prstGeom prst="mathMultiply">
              <a:avLst>
                <a:gd name="adj1" fmla="val 129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6" name="Multiply 65">
              <a:extLst>
                <a:ext uri="{FF2B5EF4-FFF2-40B4-BE49-F238E27FC236}">
                  <a16:creationId xmlns:a16="http://schemas.microsoft.com/office/drawing/2014/main" id="{D35B4872-4838-E224-7870-5F162EB7DE54}"/>
                </a:ext>
              </a:extLst>
            </p:cNvPr>
            <p:cNvSpPr/>
            <p:nvPr/>
          </p:nvSpPr>
          <p:spPr>
            <a:xfrm>
              <a:off x="5460497" y="3949576"/>
              <a:ext cx="360000" cy="360000"/>
            </a:xfrm>
            <a:prstGeom prst="mathMultiply">
              <a:avLst>
                <a:gd name="adj1" fmla="val 129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7" name="Multiply 66">
              <a:extLst>
                <a:ext uri="{FF2B5EF4-FFF2-40B4-BE49-F238E27FC236}">
                  <a16:creationId xmlns:a16="http://schemas.microsoft.com/office/drawing/2014/main" id="{6DA58C3E-F259-11FA-D4B4-0FEBA2D9D5AD}"/>
                </a:ext>
              </a:extLst>
            </p:cNvPr>
            <p:cNvSpPr/>
            <p:nvPr/>
          </p:nvSpPr>
          <p:spPr>
            <a:xfrm>
              <a:off x="5879973" y="3949576"/>
              <a:ext cx="360000" cy="360000"/>
            </a:xfrm>
            <a:prstGeom prst="mathMultiply">
              <a:avLst>
                <a:gd name="adj1" fmla="val 129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8" name="Multiply 67">
              <a:extLst>
                <a:ext uri="{FF2B5EF4-FFF2-40B4-BE49-F238E27FC236}">
                  <a16:creationId xmlns:a16="http://schemas.microsoft.com/office/drawing/2014/main" id="{4564DF66-C9BE-AD77-70A1-6AFB4B8E904D}"/>
                </a:ext>
              </a:extLst>
            </p:cNvPr>
            <p:cNvSpPr/>
            <p:nvPr/>
          </p:nvSpPr>
          <p:spPr>
            <a:xfrm>
              <a:off x="6668025" y="2882842"/>
              <a:ext cx="360000" cy="360000"/>
            </a:xfrm>
            <a:prstGeom prst="mathMultiply">
              <a:avLst>
                <a:gd name="adj1" fmla="val 129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0" name="Multiply 69">
              <a:extLst>
                <a:ext uri="{FF2B5EF4-FFF2-40B4-BE49-F238E27FC236}">
                  <a16:creationId xmlns:a16="http://schemas.microsoft.com/office/drawing/2014/main" id="{2D03ADAD-5D5E-6899-4F30-2F44521C0DD8}"/>
                </a:ext>
              </a:extLst>
            </p:cNvPr>
            <p:cNvSpPr/>
            <p:nvPr/>
          </p:nvSpPr>
          <p:spPr>
            <a:xfrm>
              <a:off x="5410968" y="2287254"/>
              <a:ext cx="360000" cy="360000"/>
            </a:xfrm>
            <a:prstGeom prst="mathMultiply">
              <a:avLst>
                <a:gd name="adj1" fmla="val 129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1" name="Multiply 70">
              <a:extLst>
                <a:ext uri="{FF2B5EF4-FFF2-40B4-BE49-F238E27FC236}">
                  <a16:creationId xmlns:a16="http://schemas.microsoft.com/office/drawing/2014/main" id="{AA49843C-5933-EC01-FD51-B1BB79C7C0BD}"/>
                </a:ext>
              </a:extLst>
            </p:cNvPr>
            <p:cNvSpPr/>
            <p:nvPr/>
          </p:nvSpPr>
          <p:spPr>
            <a:xfrm>
              <a:off x="5869111" y="2287254"/>
              <a:ext cx="360000" cy="360000"/>
            </a:xfrm>
            <a:prstGeom prst="mathMultiply">
              <a:avLst>
                <a:gd name="adj1" fmla="val 129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4" name="Multiply 73">
              <a:extLst>
                <a:ext uri="{FF2B5EF4-FFF2-40B4-BE49-F238E27FC236}">
                  <a16:creationId xmlns:a16="http://schemas.microsoft.com/office/drawing/2014/main" id="{BAB3DD19-9DE4-C241-54F0-DC406C2D9E02}"/>
                </a:ext>
              </a:extLst>
            </p:cNvPr>
            <p:cNvSpPr/>
            <p:nvPr/>
          </p:nvSpPr>
          <p:spPr>
            <a:xfrm>
              <a:off x="4420855" y="2901780"/>
              <a:ext cx="360000" cy="360000"/>
            </a:xfrm>
            <a:prstGeom prst="mathMultiply">
              <a:avLst>
                <a:gd name="adj1" fmla="val 129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" name="Multiply 2">
              <a:extLst>
                <a:ext uri="{FF2B5EF4-FFF2-40B4-BE49-F238E27FC236}">
                  <a16:creationId xmlns:a16="http://schemas.microsoft.com/office/drawing/2014/main" id="{7419961C-942C-8F34-B869-3D907CEA8E29}"/>
                </a:ext>
              </a:extLst>
            </p:cNvPr>
            <p:cNvSpPr/>
            <p:nvPr/>
          </p:nvSpPr>
          <p:spPr>
            <a:xfrm>
              <a:off x="6166100" y="4572342"/>
              <a:ext cx="360000" cy="360000"/>
            </a:xfrm>
            <a:prstGeom prst="mathMultiply">
              <a:avLst>
                <a:gd name="adj1" fmla="val 129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</p:spTree>
    <p:extLst>
      <p:ext uri="{BB962C8B-B14F-4D97-AF65-F5344CB8AC3E}">
        <p14:creationId xmlns:p14="http://schemas.microsoft.com/office/powerpoint/2010/main" val="324972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15A6ADD-CF71-9028-A905-5B4295AC171D}"/>
              </a:ext>
            </a:extLst>
          </p:cNvPr>
          <p:cNvGrpSpPr/>
          <p:nvPr/>
        </p:nvGrpSpPr>
        <p:grpSpPr>
          <a:xfrm>
            <a:off x="3681387" y="2271404"/>
            <a:ext cx="4667433" cy="2366244"/>
            <a:chOff x="3681387" y="2271404"/>
            <a:chExt cx="4667433" cy="236624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D3AFF57-A126-FB8B-AD58-A77239D7914E}"/>
                </a:ext>
              </a:extLst>
            </p:cNvPr>
            <p:cNvGrpSpPr/>
            <p:nvPr/>
          </p:nvGrpSpPr>
          <p:grpSpPr>
            <a:xfrm>
              <a:off x="6403553" y="2271404"/>
              <a:ext cx="1945267" cy="2051032"/>
              <a:chOff x="4920193" y="2403484"/>
              <a:chExt cx="1945267" cy="2051032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7BE3F17-C67E-5A46-996C-67EF743EC561}"/>
                  </a:ext>
                </a:extLst>
              </p:cNvPr>
              <p:cNvSpPr/>
              <p:nvPr/>
            </p:nvSpPr>
            <p:spPr>
              <a:xfrm>
                <a:off x="5030112" y="3975044"/>
                <a:ext cx="1618476" cy="47947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err="1">
                    <a:solidFill>
                      <a:schemeClr val="tx1"/>
                    </a:solidFill>
                  </a:rPr>
                  <a:t>loan.id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=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${id}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7BA5DA0-5EF3-9D45-88BA-BC5BA7F3F9AB}"/>
                  </a:ext>
                </a:extLst>
              </p:cNvPr>
              <p:cNvSpPr/>
              <p:nvPr/>
            </p:nvSpPr>
            <p:spPr>
              <a:xfrm>
                <a:off x="5039406" y="2403484"/>
                <a:ext cx="1618476" cy="38717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Account</a:t>
                </a:r>
                <a:endParaRPr lang="en-CN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805CEC5-21B7-E247-ABBB-187667AB24B0}"/>
                  </a:ext>
                </a:extLst>
              </p:cNvPr>
              <p:cNvSpPr/>
              <p:nvPr/>
            </p:nvSpPr>
            <p:spPr>
              <a:xfrm>
                <a:off x="5030112" y="3592014"/>
                <a:ext cx="1618476" cy="38717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loan: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Loan</a:t>
                </a:r>
                <a:endParaRPr lang="en-CN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DEF26B6A-F6DC-614D-B833-5D80CBB5E0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50741" y="2792795"/>
                <a:ext cx="0" cy="79921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9EEFE6B-5C72-DB4E-8259-8211ECB467CF}"/>
                  </a:ext>
                </a:extLst>
              </p:cNvPr>
              <p:cNvSpPr txBox="1"/>
              <p:nvPr/>
            </p:nvSpPr>
            <p:spPr>
              <a:xfrm>
                <a:off x="6108522" y="3038516"/>
                <a:ext cx="7569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deposit</a:t>
                </a:r>
                <a:endParaRPr lang="en-CN" sz="1600" dirty="0"/>
              </a:p>
            </p:txBody>
          </p: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B98DEA75-B1DE-EB46-BCC7-AAE8B7FAA6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04221" y="2792795"/>
                <a:ext cx="0" cy="79921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762F5F5-5C98-B849-9DF3-987212DFF39F}"/>
                  </a:ext>
                </a:extLst>
              </p:cNvPr>
              <p:cNvSpPr txBox="1"/>
              <p:nvPr/>
            </p:nvSpPr>
            <p:spPr>
              <a:xfrm>
                <a:off x="4920193" y="3038516"/>
                <a:ext cx="6142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repay</a:t>
                </a:r>
                <a:endParaRPr lang="en-CN" sz="1600" dirty="0"/>
              </a:p>
            </p:txBody>
          </p:sp>
          <p:sp>
            <p:nvSpPr>
              <p:cNvPr id="65" name="Multiply 64">
                <a:extLst>
                  <a:ext uri="{FF2B5EF4-FFF2-40B4-BE49-F238E27FC236}">
                    <a16:creationId xmlns:a16="http://schemas.microsoft.com/office/drawing/2014/main" id="{E97182F8-1AA8-5973-5AE1-5CCFDACA5F6D}"/>
                  </a:ext>
                </a:extLst>
              </p:cNvPr>
              <p:cNvSpPr/>
              <p:nvPr/>
            </p:nvSpPr>
            <p:spPr>
              <a:xfrm>
                <a:off x="6347328" y="4034780"/>
                <a:ext cx="360000" cy="360000"/>
              </a:xfrm>
              <a:prstGeom prst="mathMultiply">
                <a:avLst>
                  <a:gd name="adj1" fmla="val 12937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66" name="Multiply 65">
                <a:extLst>
                  <a:ext uri="{FF2B5EF4-FFF2-40B4-BE49-F238E27FC236}">
                    <a16:creationId xmlns:a16="http://schemas.microsoft.com/office/drawing/2014/main" id="{D35B4872-4838-E224-7870-5F162EB7DE54}"/>
                  </a:ext>
                </a:extLst>
              </p:cNvPr>
              <p:cNvSpPr/>
              <p:nvPr/>
            </p:nvSpPr>
            <p:spPr>
              <a:xfrm>
                <a:off x="5449864" y="2996426"/>
                <a:ext cx="360000" cy="360000"/>
              </a:xfrm>
              <a:prstGeom prst="mathMultiply">
                <a:avLst>
                  <a:gd name="adj1" fmla="val 12937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67" name="Multiply 66">
                <a:extLst>
                  <a:ext uri="{FF2B5EF4-FFF2-40B4-BE49-F238E27FC236}">
                    <a16:creationId xmlns:a16="http://schemas.microsoft.com/office/drawing/2014/main" id="{6DA58C3E-F259-11FA-D4B4-0FEBA2D9D5AD}"/>
                  </a:ext>
                </a:extLst>
              </p:cNvPr>
              <p:cNvSpPr/>
              <p:nvPr/>
            </p:nvSpPr>
            <p:spPr>
              <a:xfrm>
                <a:off x="5869340" y="2996426"/>
                <a:ext cx="360000" cy="360000"/>
              </a:xfrm>
              <a:prstGeom prst="mathMultiply">
                <a:avLst>
                  <a:gd name="adj1" fmla="val 12937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6C22B75-5976-6A71-EA90-DBA1C10BF084}"/>
                </a:ext>
              </a:extLst>
            </p:cNvPr>
            <p:cNvSpPr/>
            <p:nvPr/>
          </p:nvSpPr>
          <p:spPr>
            <a:xfrm>
              <a:off x="3681387" y="3455786"/>
              <a:ext cx="1611024" cy="3871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Person</a:t>
              </a:r>
              <a:endParaRPr lang="en-CN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444C4D-9B67-3AAF-D7FA-B451C6AF389F}"/>
                </a:ext>
              </a:extLst>
            </p:cNvPr>
            <p:cNvSpPr/>
            <p:nvPr/>
          </p:nvSpPr>
          <p:spPr>
            <a:xfrm>
              <a:off x="3681387" y="4250470"/>
              <a:ext cx="1611024" cy="387178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Company</a:t>
              </a:r>
              <a:endParaRPr lang="en-CN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BC9018A-43FD-449F-63D9-CE2256EFA7BB}"/>
                </a:ext>
              </a:extLst>
            </p:cNvPr>
            <p:cNvSpPr txBox="1"/>
            <p:nvPr/>
          </p:nvSpPr>
          <p:spPr>
            <a:xfrm>
              <a:off x="5845544" y="3689370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apply</a:t>
              </a:r>
              <a:endParaRPr lang="en-CN" sz="16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B307DAF-D388-C356-20C1-C485E1185BED}"/>
                </a:ext>
              </a:extLst>
            </p:cNvPr>
            <p:cNvSpPr txBox="1"/>
            <p:nvPr/>
          </p:nvSpPr>
          <p:spPr>
            <a:xfrm>
              <a:off x="4309087" y="3880032"/>
              <a:ext cx="3481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or</a:t>
              </a:r>
            </a:p>
          </p:txBody>
        </p:sp>
        <p:cxnSp>
          <p:nvCxnSpPr>
            <p:cNvPr id="7" name="Elbow Connector 6">
              <a:extLst>
                <a:ext uri="{FF2B5EF4-FFF2-40B4-BE49-F238E27FC236}">
                  <a16:creationId xmlns:a16="http://schemas.microsoft.com/office/drawing/2014/main" id="{5129B6BB-A768-8121-42AE-B819FCE6F370}"/>
                </a:ext>
              </a:extLst>
            </p:cNvPr>
            <p:cNvCxnSpPr>
              <a:cxnSpLocks/>
              <a:stCxn id="3" idx="3"/>
              <a:endCxn id="15" idx="1"/>
            </p:cNvCxnSpPr>
            <p:nvPr/>
          </p:nvCxnSpPr>
          <p:spPr>
            <a:xfrm>
              <a:off x="5292411" y="3649375"/>
              <a:ext cx="1221061" cy="433325"/>
            </a:xfrm>
            <a:prstGeom prst="bentConnector3">
              <a:avLst>
                <a:gd name="adj1" fmla="val 35023"/>
              </a:avLst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>
              <a:extLst>
                <a:ext uri="{FF2B5EF4-FFF2-40B4-BE49-F238E27FC236}">
                  <a16:creationId xmlns:a16="http://schemas.microsoft.com/office/drawing/2014/main" id="{1953077A-BFC9-F561-7E9F-D5062615CF5A}"/>
                </a:ext>
              </a:extLst>
            </p:cNvPr>
            <p:cNvCxnSpPr>
              <a:cxnSpLocks/>
              <a:stCxn id="4" idx="3"/>
              <a:endCxn id="15" idx="1"/>
            </p:cNvCxnSpPr>
            <p:nvPr/>
          </p:nvCxnSpPr>
          <p:spPr>
            <a:xfrm flipV="1">
              <a:off x="5292411" y="4082700"/>
              <a:ext cx="1221061" cy="361359"/>
            </a:xfrm>
            <a:prstGeom prst="bentConnector3">
              <a:avLst>
                <a:gd name="adj1" fmla="val 35023"/>
              </a:avLst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Multiply 8">
              <a:extLst>
                <a:ext uri="{FF2B5EF4-FFF2-40B4-BE49-F238E27FC236}">
                  <a16:creationId xmlns:a16="http://schemas.microsoft.com/office/drawing/2014/main" id="{1236963E-2930-09F8-0902-493584C3395D}"/>
                </a:ext>
              </a:extLst>
            </p:cNvPr>
            <p:cNvSpPr/>
            <p:nvPr/>
          </p:nvSpPr>
          <p:spPr>
            <a:xfrm>
              <a:off x="5951125" y="3885198"/>
              <a:ext cx="360000" cy="360000"/>
            </a:xfrm>
            <a:prstGeom prst="mathMultiply">
              <a:avLst>
                <a:gd name="adj1" fmla="val 129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</p:spTree>
    <p:extLst>
      <p:ext uri="{BB962C8B-B14F-4D97-AF65-F5344CB8AC3E}">
        <p14:creationId xmlns:p14="http://schemas.microsoft.com/office/powerpoint/2010/main" val="129068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FB2F0D-ABB3-D995-FA04-8C359C1827B4}"/>
              </a:ext>
            </a:extLst>
          </p:cNvPr>
          <p:cNvSpPr/>
          <p:nvPr/>
        </p:nvSpPr>
        <p:spPr>
          <a:xfrm>
            <a:off x="2468880" y="2861420"/>
            <a:ext cx="1215845" cy="387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Person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799D25-8F4B-3E78-7E33-C84644F1D35C}"/>
              </a:ext>
            </a:extLst>
          </p:cNvPr>
          <p:cNvSpPr/>
          <p:nvPr/>
        </p:nvSpPr>
        <p:spPr>
          <a:xfrm>
            <a:off x="3984346" y="2861420"/>
            <a:ext cx="1215845" cy="387178"/>
          </a:xfrm>
          <a:prstGeom prst="rect">
            <a:avLst/>
          </a:prstGeom>
          <a:solidFill>
            <a:srgbClr val="FF0000">
              <a:alpha val="30000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Company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51DCB4-07F1-ACD1-2A47-E37BE04A33BA}"/>
              </a:ext>
            </a:extLst>
          </p:cNvPr>
          <p:cNvSpPr/>
          <p:nvPr/>
        </p:nvSpPr>
        <p:spPr>
          <a:xfrm>
            <a:off x="7040605" y="2861420"/>
            <a:ext cx="1226941" cy="3871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Account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68F319-B446-C876-5ECA-738B6558B6E1}"/>
              </a:ext>
            </a:extLst>
          </p:cNvPr>
          <p:cNvSpPr/>
          <p:nvPr/>
        </p:nvSpPr>
        <p:spPr>
          <a:xfrm>
            <a:off x="8567168" y="2861420"/>
            <a:ext cx="1215845" cy="3871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Medium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363A22-BDF1-F1C7-E411-2E379C3A7160}"/>
              </a:ext>
            </a:extLst>
          </p:cNvPr>
          <p:cNvSpPr/>
          <p:nvPr/>
        </p:nvSpPr>
        <p:spPr>
          <a:xfrm>
            <a:off x="5506920" y="2861420"/>
            <a:ext cx="1226977" cy="3871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Loan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F15BB429-1D1A-0E43-F714-5B25121059E2}"/>
              </a:ext>
            </a:extLst>
          </p:cNvPr>
          <p:cNvSpPr txBox="1"/>
          <p:nvPr/>
        </p:nvSpPr>
        <p:spPr>
          <a:xfrm>
            <a:off x="2468880" y="3867488"/>
            <a:ext cx="25837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as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above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Font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size: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12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Border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width: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2pt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Result: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and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bold</a:t>
            </a:r>
          </a:p>
          <a:p>
            <a:r>
              <a:rPr kumimoji="1" lang="en-US" altLang="zh-CN" sz="1200" b="1" dirty="0" err="1">
                <a:latin typeface="DengXian" panose="02010600030101010101" pitchFamily="2" charset="-122"/>
                <a:ea typeface="DengXian" panose="02010600030101010101" pitchFamily="2" charset="-122"/>
              </a:rPr>
              <a:t>Groupby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and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bold</a:t>
            </a:r>
          </a:p>
        </p:txBody>
      </p:sp>
    </p:spTree>
    <p:extLst>
      <p:ext uri="{BB962C8B-B14F-4D97-AF65-F5344CB8AC3E}">
        <p14:creationId xmlns:p14="http://schemas.microsoft.com/office/powerpoint/2010/main" val="326555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B9AEEA8-4E45-24C2-B931-32DA0334083A}"/>
              </a:ext>
            </a:extLst>
          </p:cNvPr>
          <p:cNvGrpSpPr/>
          <p:nvPr/>
        </p:nvGrpSpPr>
        <p:grpSpPr>
          <a:xfrm>
            <a:off x="1701307" y="2179577"/>
            <a:ext cx="8789386" cy="1921038"/>
            <a:chOff x="1701307" y="2179577"/>
            <a:chExt cx="8789386" cy="192103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7513343" y="2179577"/>
              <a:ext cx="2977350" cy="1921038"/>
              <a:chOff x="1488974" y="3906297"/>
              <a:chExt cx="1803118" cy="1325564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8952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createTime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currentTime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isBlocked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accountBlocked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type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accountType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5DA30A4-FB04-184F-A8F2-E5F1B50C82DB}"/>
                </a:ext>
              </a:extLst>
            </p:cNvPr>
            <p:cNvGrpSpPr/>
            <p:nvPr/>
          </p:nvGrpSpPr>
          <p:grpSpPr>
            <a:xfrm>
              <a:off x="1701307" y="2179577"/>
              <a:ext cx="2734348" cy="1244683"/>
              <a:chOff x="9132408" y="3125108"/>
              <a:chExt cx="2114288" cy="858862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2EE813A-CCFA-3645-949F-45F605F0822E}"/>
                  </a:ext>
                </a:extLst>
              </p:cNvPr>
              <p:cNvSpPr/>
              <p:nvPr/>
            </p:nvSpPr>
            <p:spPr>
              <a:xfrm>
                <a:off x="9132408" y="3125108"/>
                <a:ext cx="2114288" cy="430356"/>
              </a:xfrm>
              <a:prstGeom prst="rect">
                <a:avLst/>
              </a:prstGeom>
              <a:solidFill>
                <a:srgbClr val="FF0000">
                  <a:alpha val="30000"/>
                </a:srgb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矩形 5">
                <a:extLst>
                  <a:ext uri="{FF2B5EF4-FFF2-40B4-BE49-F238E27FC236}">
                    <a16:creationId xmlns:a16="http://schemas.microsoft.com/office/drawing/2014/main" id="{F26FA891-75E7-274D-A280-335F90603C95}"/>
                  </a:ext>
                </a:extLst>
              </p:cNvPr>
              <p:cNvSpPr/>
              <p:nvPr/>
            </p:nvSpPr>
            <p:spPr>
              <a:xfrm>
                <a:off x="9132408" y="3553613"/>
                <a:ext cx="2114288" cy="43035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companyId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name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companyName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23" name="直线箭头连接符 6" descr="jytjh">
              <a:extLst>
                <a:ext uri="{FF2B5EF4-FFF2-40B4-BE49-F238E27FC236}">
                  <a16:creationId xmlns:a16="http://schemas.microsoft.com/office/drawing/2014/main" id="{5BFCBE35-BE85-694E-8083-8AFC638775A7}"/>
                </a:ext>
              </a:extLst>
            </p:cNvPr>
            <p:cNvCxnSpPr>
              <a:cxnSpLocks/>
              <a:stCxn id="5" idx="1"/>
              <a:endCxn id="10" idx="3"/>
            </p:cNvCxnSpPr>
            <p:nvPr/>
          </p:nvCxnSpPr>
          <p:spPr>
            <a:xfrm flipH="1">
              <a:off x="4435655" y="2491418"/>
              <a:ext cx="307768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7">
              <a:extLst>
                <a:ext uri="{FF2B5EF4-FFF2-40B4-BE49-F238E27FC236}">
                  <a16:creationId xmlns:a16="http://schemas.microsoft.com/office/drawing/2014/main" id="{A202EE96-D34C-4F41-8A16-5D1A5E82FDE5}"/>
                </a:ext>
              </a:extLst>
            </p:cNvPr>
            <p:cNvSpPr txBox="1"/>
            <p:nvPr/>
          </p:nvSpPr>
          <p:spPr>
            <a:xfrm>
              <a:off x="5604460" y="2282699"/>
              <a:ext cx="63974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own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  <p:sp>
        <p:nvSpPr>
          <p:cNvPr id="4" name="Cross 3">
            <a:extLst>
              <a:ext uri="{FF2B5EF4-FFF2-40B4-BE49-F238E27FC236}">
                <a16:creationId xmlns:a16="http://schemas.microsoft.com/office/drawing/2014/main" id="{E66C406D-8882-3D11-1F95-3D0CC42825AA}"/>
              </a:ext>
            </a:extLst>
          </p:cNvPr>
          <p:cNvSpPr/>
          <p:nvPr/>
        </p:nvSpPr>
        <p:spPr>
          <a:xfrm>
            <a:off x="6123910" y="2207059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CBEE5D98-D7CC-D52C-FBF5-AC7899B9958A}"/>
              </a:ext>
            </a:extLst>
          </p:cNvPr>
          <p:cNvSpPr/>
          <p:nvPr/>
        </p:nvSpPr>
        <p:spPr>
          <a:xfrm>
            <a:off x="7563221" y="2234994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F0327793-F9A8-97A3-CF62-096D5FAFD72C}"/>
              </a:ext>
            </a:extLst>
          </p:cNvPr>
          <p:cNvSpPr/>
          <p:nvPr/>
        </p:nvSpPr>
        <p:spPr>
          <a:xfrm>
            <a:off x="1747442" y="2225162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088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2174F81-CE20-E021-05DB-3BA3CCE0B0C2}"/>
              </a:ext>
            </a:extLst>
          </p:cNvPr>
          <p:cNvGrpSpPr/>
          <p:nvPr/>
        </p:nvGrpSpPr>
        <p:grpSpPr>
          <a:xfrm>
            <a:off x="2003503" y="2737758"/>
            <a:ext cx="8487442" cy="1276350"/>
            <a:chOff x="2003503" y="2737758"/>
            <a:chExt cx="8487442" cy="12763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2003503" y="2854630"/>
              <a:ext cx="2977350" cy="1159478"/>
              <a:chOff x="1488974" y="3906297"/>
              <a:chExt cx="1803118" cy="800069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 err="1">
                    <a:solidFill>
                      <a:sysClr val="windowText" lastClr="000000"/>
                    </a:solidFill>
                  </a:rPr>
                  <a:t>dst</a:t>
                </a:r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dst.id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dstId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</p:txBody>
          </p:sp>
        </p:grpSp>
        <p:cxnSp>
          <p:nvCxnSpPr>
            <p:cNvPr id="24" name="直线箭头连接符 6" descr="jytjh">
              <a:extLst>
                <a:ext uri="{FF2B5EF4-FFF2-40B4-BE49-F238E27FC236}">
                  <a16:creationId xmlns:a16="http://schemas.microsoft.com/office/drawing/2014/main" id="{3DA09880-1005-9344-94A5-98749DDEA913}"/>
                </a:ext>
              </a:extLst>
            </p:cNvPr>
            <p:cNvCxnSpPr>
              <a:cxnSpLocks/>
              <a:stCxn id="5" idx="3"/>
              <a:endCxn id="20" idx="1"/>
            </p:cNvCxnSpPr>
            <p:nvPr/>
          </p:nvCxnSpPr>
          <p:spPr>
            <a:xfrm flipV="1">
              <a:off x="4980853" y="3161102"/>
              <a:ext cx="2532742" cy="536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7">
              <a:extLst>
                <a:ext uri="{FF2B5EF4-FFF2-40B4-BE49-F238E27FC236}">
                  <a16:creationId xmlns:a16="http://schemas.microsoft.com/office/drawing/2014/main" id="{6DE928EA-B974-BB48-AC67-2225429003BC}"/>
                </a:ext>
              </a:extLst>
            </p:cNvPr>
            <p:cNvSpPr txBox="1"/>
            <p:nvPr/>
          </p:nvSpPr>
          <p:spPr>
            <a:xfrm>
              <a:off x="5211112" y="2737758"/>
              <a:ext cx="2057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2" name="文本框 7">
              <a:extLst>
                <a:ext uri="{FF2B5EF4-FFF2-40B4-BE49-F238E27FC236}">
                  <a16:creationId xmlns:a16="http://schemas.microsoft.com/office/drawing/2014/main" id="{DAE693AC-E3B8-214C-BA31-8102FC1A750D}"/>
                </a:ext>
              </a:extLst>
            </p:cNvPr>
            <p:cNvSpPr txBox="1"/>
            <p:nvPr/>
          </p:nvSpPr>
          <p:spPr>
            <a:xfrm>
              <a:off x="5092386" y="3256635"/>
              <a:ext cx="22948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currentTime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amt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B52BBC1-C4CE-8642-A108-879A9B82D3D7}"/>
                </a:ext>
              </a:extLst>
            </p:cNvPr>
            <p:cNvGrpSpPr/>
            <p:nvPr/>
          </p:nvGrpSpPr>
          <p:grpSpPr>
            <a:xfrm>
              <a:off x="7513595" y="2849261"/>
              <a:ext cx="2977350" cy="1159478"/>
              <a:chOff x="1488974" y="3906297"/>
              <a:chExt cx="1803118" cy="800069"/>
            </a:xfrm>
          </p:grpSpPr>
          <p:sp>
            <p:nvSpPr>
              <p:cNvPr id="20" name="矩形 4">
                <a:extLst>
                  <a:ext uri="{FF2B5EF4-FFF2-40B4-BE49-F238E27FC236}">
                    <a16:creationId xmlns:a16="http://schemas.microsoft.com/office/drawing/2014/main" id="{F1D97759-78F2-F74F-94A8-9E052A4A9460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 err="1">
                    <a:solidFill>
                      <a:sysClr val="windowText" lastClr="000000"/>
                    </a:solidFill>
                  </a:rPr>
                  <a:t>src</a:t>
                </a:r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矩形 5">
                <a:extLst>
                  <a:ext uri="{FF2B5EF4-FFF2-40B4-BE49-F238E27FC236}">
                    <a16:creationId xmlns:a16="http://schemas.microsoft.com/office/drawing/2014/main" id="{D82F4FBE-796F-284B-BD68-423A9E362735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src.id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srcId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</p:txBody>
          </p:sp>
        </p:grpSp>
      </p:grpSp>
      <p:sp>
        <p:nvSpPr>
          <p:cNvPr id="4" name="Cross 3">
            <a:extLst>
              <a:ext uri="{FF2B5EF4-FFF2-40B4-BE49-F238E27FC236}">
                <a16:creationId xmlns:a16="http://schemas.microsoft.com/office/drawing/2014/main" id="{9E563333-8975-3F20-BEAB-E532C034378D}"/>
              </a:ext>
            </a:extLst>
          </p:cNvPr>
          <p:cNvSpPr/>
          <p:nvPr/>
        </p:nvSpPr>
        <p:spPr>
          <a:xfrm>
            <a:off x="6634074" y="2669261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064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BC33E91-8195-359A-D016-1BC90569582D}"/>
              </a:ext>
            </a:extLst>
          </p:cNvPr>
          <p:cNvGrpSpPr/>
          <p:nvPr/>
        </p:nvGrpSpPr>
        <p:grpSpPr>
          <a:xfrm>
            <a:off x="2003503" y="2737758"/>
            <a:ext cx="8487442" cy="1276350"/>
            <a:chOff x="2003503" y="2737758"/>
            <a:chExt cx="8487442" cy="12763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2003503" y="2854630"/>
              <a:ext cx="2977350" cy="1159478"/>
              <a:chOff x="1488974" y="3906297"/>
              <a:chExt cx="1803118" cy="800069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 err="1">
                    <a:solidFill>
                      <a:sysClr val="windowText" lastClr="000000"/>
                    </a:solidFill>
                  </a:rPr>
                  <a:t>dst</a:t>
                </a:r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dst.id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dstId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type: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card</a:t>
                </a:r>
              </a:p>
            </p:txBody>
          </p:sp>
        </p:grpSp>
        <p:cxnSp>
          <p:nvCxnSpPr>
            <p:cNvPr id="24" name="直线箭头连接符 6" descr="jytjh">
              <a:extLst>
                <a:ext uri="{FF2B5EF4-FFF2-40B4-BE49-F238E27FC236}">
                  <a16:creationId xmlns:a16="http://schemas.microsoft.com/office/drawing/2014/main" id="{3DA09880-1005-9344-94A5-98749DDEA913}"/>
                </a:ext>
              </a:extLst>
            </p:cNvPr>
            <p:cNvCxnSpPr>
              <a:cxnSpLocks/>
              <a:stCxn id="5" idx="3"/>
              <a:endCxn id="20" idx="1"/>
            </p:cNvCxnSpPr>
            <p:nvPr/>
          </p:nvCxnSpPr>
          <p:spPr>
            <a:xfrm flipV="1">
              <a:off x="4980853" y="3161102"/>
              <a:ext cx="2532742" cy="536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7">
              <a:extLst>
                <a:ext uri="{FF2B5EF4-FFF2-40B4-BE49-F238E27FC236}">
                  <a16:creationId xmlns:a16="http://schemas.microsoft.com/office/drawing/2014/main" id="{6DE928EA-B974-BB48-AC67-2225429003BC}"/>
                </a:ext>
              </a:extLst>
            </p:cNvPr>
            <p:cNvSpPr txBox="1"/>
            <p:nvPr/>
          </p:nvSpPr>
          <p:spPr>
            <a:xfrm>
              <a:off x="5211112" y="2737758"/>
              <a:ext cx="2057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2" name="文本框 7">
              <a:extLst>
                <a:ext uri="{FF2B5EF4-FFF2-40B4-BE49-F238E27FC236}">
                  <a16:creationId xmlns:a16="http://schemas.microsoft.com/office/drawing/2014/main" id="{DAE693AC-E3B8-214C-BA31-8102FC1A750D}"/>
                </a:ext>
              </a:extLst>
            </p:cNvPr>
            <p:cNvSpPr txBox="1"/>
            <p:nvPr/>
          </p:nvSpPr>
          <p:spPr>
            <a:xfrm>
              <a:off x="5092386" y="3256635"/>
              <a:ext cx="22948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currentTime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amt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B52BBC1-C4CE-8642-A108-879A9B82D3D7}"/>
                </a:ext>
              </a:extLst>
            </p:cNvPr>
            <p:cNvGrpSpPr/>
            <p:nvPr/>
          </p:nvGrpSpPr>
          <p:grpSpPr>
            <a:xfrm>
              <a:off x="7513595" y="2849261"/>
              <a:ext cx="2977350" cy="1159478"/>
              <a:chOff x="1488974" y="3906297"/>
              <a:chExt cx="1803118" cy="800069"/>
            </a:xfrm>
          </p:grpSpPr>
          <p:sp>
            <p:nvSpPr>
              <p:cNvPr id="20" name="矩形 4">
                <a:extLst>
                  <a:ext uri="{FF2B5EF4-FFF2-40B4-BE49-F238E27FC236}">
                    <a16:creationId xmlns:a16="http://schemas.microsoft.com/office/drawing/2014/main" id="{F1D97759-78F2-F74F-94A8-9E052A4A9460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 err="1">
                    <a:solidFill>
                      <a:sysClr val="windowText" lastClr="000000"/>
                    </a:solidFill>
                  </a:rPr>
                  <a:t>src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矩形 5">
                <a:extLst>
                  <a:ext uri="{FF2B5EF4-FFF2-40B4-BE49-F238E27FC236}">
                    <a16:creationId xmlns:a16="http://schemas.microsoft.com/office/drawing/2014/main" id="{D82F4FBE-796F-284B-BD68-423A9E362735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src.id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srcId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</p:txBody>
          </p:sp>
        </p:grpSp>
      </p:grpSp>
      <p:sp>
        <p:nvSpPr>
          <p:cNvPr id="4" name="Cross 3">
            <a:extLst>
              <a:ext uri="{FF2B5EF4-FFF2-40B4-BE49-F238E27FC236}">
                <a16:creationId xmlns:a16="http://schemas.microsoft.com/office/drawing/2014/main" id="{AA4FD0A5-6D66-1CD9-D307-B545467CD15B}"/>
              </a:ext>
            </a:extLst>
          </p:cNvPr>
          <p:cNvSpPr/>
          <p:nvPr/>
        </p:nvSpPr>
        <p:spPr>
          <a:xfrm>
            <a:off x="6673402" y="2688925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371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8E8A805-4011-F060-8F01-3E8A793895C5}"/>
              </a:ext>
            </a:extLst>
          </p:cNvPr>
          <p:cNvGrpSpPr/>
          <p:nvPr/>
        </p:nvGrpSpPr>
        <p:grpSpPr>
          <a:xfrm>
            <a:off x="2003503" y="2737758"/>
            <a:ext cx="8487442" cy="1364234"/>
            <a:chOff x="2003503" y="2737758"/>
            <a:chExt cx="8487442" cy="136423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2003503" y="2854629"/>
              <a:ext cx="2977350" cy="1247363"/>
              <a:chOff x="1488974" y="3906297"/>
              <a:chExt cx="1803118" cy="860712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Loan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43035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loanId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loanAmount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amount</a:t>
                </a:r>
              </a:p>
            </p:txBody>
          </p:sp>
        </p:grpSp>
        <p:cxnSp>
          <p:nvCxnSpPr>
            <p:cNvPr id="24" name="直线箭头连接符 6" descr="jytjh">
              <a:extLst>
                <a:ext uri="{FF2B5EF4-FFF2-40B4-BE49-F238E27FC236}">
                  <a16:creationId xmlns:a16="http://schemas.microsoft.com/office/drawing/2014/main" id="{3DA09880-1005-9344-94A5-98749DDEA913}"/>
                </a:ext>
              </a:extLst>
            </p:cNvPr>
            <p:cNvCxnSpPr>
              <a:cxnSpLocks/>
              <a:stCxn id="5" idx="3"/>
              <a:endCxn id="20" idx="1"/>
            </p:cNvCxnSpPr>
            <p:nvPr/>
          </p:nvCxnSpPr>
          <p:spPr>
            <a:xfrm flipV="1">
              <a:off x="4980853" y="3161102"/>
              <a:ext cx="2532742" cy="536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7">
              <a:extLst>
                <a:ext uri="{FF2B5EF4-FFF2-40B4-BE49-F238E27FC236}">
                  <a16:creationId xmlns:a16="http://schemas.microsoft.com/office/drawing/2014/main" id="{6DE928EA-B974-BB48-AC67-2225429003BC}"/>
                </a:ext>
              </a:extLst>
            </p:cNvPr>
            <p:cNvSpPr txBox="1"/>
            <p:nvPr/>
          </p:nvSpPr>
          <p:spPr>
            <a:xfrm>
              <a:off x="5211112" y="2737758"/>
              <a:ext cx="2057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apply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2" name="文本框 7">
              <a:extLst>
                <a:ext uri="{FF2B5EF4-FFF2-40B4-BE49-F238E27FC236}">
                  <a16:creationId xmlns:a16="http://schemas.microsoft.com/office/drawing/2014/main" id="{DAE693AC-E3B8-214C-BA31-8102FC1A750D}"/>
                </a:ext>
              </a:extLst>
            </p:cNvPr>
            <p:cNvSpPr txBox="1"/>
            <p:nvPr/>
          </p:nvSpPr>
          <p:spPr>
            <a:xfrm>
              <a:off x="5092386" y="3256635"/>
              <a:ext cx="22948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currentTime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B52BBC1-C4CE-8642-A108-879A9B82D3D7}"/>
                </a:ext>
              </a:extLst>
            </p:cNvPr>
            <p:cNvGrpSpPr/>
            <p:nvPr/>
          </p:nvGrpSpPr>
          <p:grpSpPr>
            <a:xfrm>
              <a:off x="7513595" y="2849261"/>
              <a:ext cx="2977350" cy="1159478"/>
              <a:chOff x="1488974" y="3906297"/>
              <a:chExt cx="1803118" cy="800069"/>
            </a:xfrm>
          </p:grpSpPr>
          <p:sp>
            <p:nvSpPr>
              <p:cNvPr id="20" name="矩形 4">
                <a:extLst>
                  <a:ext uri="{FF2B5EF4-FFF2-40B4-BE49-F238E27FC236}">
                    <a16:creationId xmlns:a16="http://schemas.microsoft.com/office/drawing/2014/main" id="{F1D97759-78F2-F74F-94A8-9E052A4A9460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p:</a:t>
                </a:r>
                <a:r>
                  <a:rPr kumimoji="1" lang="zh-CN" altLang="en-US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矩形 5">
                <a:extLst>
                  <a:ext uri="{FF2B5EF4-FFF2-40B4-BE49-F238E27FC236}">
                    <a16:creationId xmlns:a16="http://schemas.microsoft.com/office/drawing/2014/main" id="{D82F4FBE-796F-284B-BD68-423A9E362735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p.id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personId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</p:txBody>
          </p:sp>
        </p:grpSp>
      </p:grpSp>
      <p:sp>
        <p:nvSpPr>
          <p:cNvPr id="4" name="Cross 3">
            <a:extLst>
              <a:ext uri="{FF2B5EF4-FFF2-40B4-BE49-F238E27FC236}">
                <a16:creationId xmlns:a16="http://schemas.microsoft.com/office/drawing/2014/main" id="{EFACD865-540B-3789-BD03-29C7FE8C86A6}"/>
              </a:ext>
            </a:extLst>
          </p:cNvPr>
          <p:cNvSpPr/>
          <p:nvPr/>
        </p:nvSpPr>
        <p:spPr>
          <a:xfrm>
            <a:off x="6575079" y="2737758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CCB71F86-1551-6A2B-DF4E-83637C9E2677}"/>
              </a:ext>
            </a:extLst>
          </p:cNvPr>
          <p:cNvSpPr/>
          <p:nvPr/>
        </p:nvSpPr>
        <p:spPr>
          <a:xfrm>
            <a:off x="2085252" y="2917758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637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A97242E-F0B3-F80F-2830-863B0C559596}"/>
              </a:ext>
            </a:extLst>
          </p:cNvPr>
          <p:cNvGrpSpPr/>
          <p:nvPr/>
        </p:nvGrpSpPr>
        <p:grpSpPr>
          <a:xfrm>
            <a:off x="2003503" y="2737758"/>
            <a:ext cx="8487442" cy="1364234"/>
            <a:chOff x="2003503" y="2737758"/>
            <a:chExt cx="8487442" cy="136423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2003503" y="2854629"/>
              <a:ext cx="2977350" cy="1247363"/>
              <a:chOff x="1488974" y="3906297"/>
              <a:chExt cx="1803118" cy="860712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Loan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43035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loanId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loanAmount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amount</a:t>
                </a:r>
              </a:p>
            </p:txBody>
          </p:sp>
        </p:grpSp>
        <p:cxnSp>
          <p:nvCxnSpPr>
            <p:cNvPr id="24" name="直线箭头连接符 6" descr="jytjh">
              <a:extLst>
                <a:ext uri="{FF2B5EF4-FFF2-40B4-BE49-F238E27FC236}">
                  <a16:creationId xmlns:a16="http://schemas.microsoft.com/office/drawing/2014/main" id="{3DA09880-1005-9344-94A5-98749DDEA913}"/>
                </a:ext>
              </a:extLst>
            </p:cNvPr>
            <p:cNvCxnSpPr>
              <a:cxnSpLocks/>
              <a:stCxn id="5" idx="3"/>
              <a:endCxn id="20" idx="1"/>
            </p:cNvCxnSpPr>
            <p:nvPr/>
          </p:nvCxnSpPr>
          <p:spPr>
            <a:xfrm flipV="1">
              <a:off x="4980853" y="3161102"/>
              <a:ext cx="2532742" cy="536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7">
              <a:extLst>
                <a:ext uri="{FF2B5EF4-FFF2-40B4-BE49-F238E27FC236}">
                  <a16:creationId xmlns:a16="http://schemas.microsoft.com/office/drawing/2014/main" id="{6DE928EA-B974-BB48-AC67-2225429003BC}"/>
                </a:ext>
              </a:extLst>
            </p:cNvPr>
            <p:cNvSpPr txBox="1"/>
            <p:nvPr/>
          </p:nvSpPr>
          <p:spPr>
            <a:xfrm>
              <a:off x="5211112" y="2737758"/>
              <a:ext cx="2057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apply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2" name="文本框 7">
              <a:extLst>
                <a:ext uri="{FF2B5EF4-FFF2-40B4-BE49-F238E27FC236}">
                  <a16:creationId xmlns:a16="http://schemas.microsoft.com/office/drawing/2014/main" id="{DAE693AC-E3B8-214C-BA31-8102FC1A750D}"/>
                </a:ext>
              </a:extLst>
            </p:cNvPr>
            <p:cNvSpPr txBox="1"/>
            <p:nvPr/>
          </p:nvSpPr>
          <p:spPr>
            <a:xfrm>
              <a:off x="5092386" y="3256635"/>
              <a:ext cx="22948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currentTime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B52BBC1-C4CE-8642-A108-879A9B82D3D7}"/>
                </a:ext>
              </a:extLst>
            </p:cNvPr>
            <p:cNvGrpSpPr/>
            <p:nvPr/>
          </p:nvGrpSpPr>
          <p:grpSpPr>
            <a:xfrm>
              <a:off x="7513595" y="2849261"/>
              <a:ext cx="2977350" cy="1159478"/>
              <a:chOff x="1488974" y="3906297"/>
              <a:chExt cx="1803118" cy="800069"/>
            </a:xfrm>
          </p:grpSpPr>
          <p:sp>
            <p:nvSpPr>
              <p:cNvPr id="20" name="矩形 4">
                <a:extLst>
                  <a:ext uri="{FF2B5EF4-FFF2-40B4-BE49-F238E27FC236}">
                    <a16:creationId xmlns:a16="http://schemas.microsoft.com/office/drawing/2014/main" id="{F1D97759-78F2-F74F-94A8-9E052A4A9460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rgbClr val="FF0000">
                  <a:alpha val="30000"/>
                </a:srgb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c:</a:t>
                </a:r>
                <a:r>
                  <a:rPr kumimoji="1" lang="zh-CN" altLang="en-US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矩形 5">
                <a:extLst>
                  <a:ext uri="{FF2B5EF4-FFF2-40B4-BE49-F238E27FC236}">
                    <a16:creationId xmlns:a16="http://schemas.microsoft.com/office/drawing/2014/main" id="{D82F4FBE-796F-284B-BD68-423A9E362735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c.id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companyId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</p:txBody>
          </p:sp>
        </p:grpSp>
      </p:grpSp>
      <p:sp>
        <p:nvSpPr>
          <p:cNvPr id="4" name="Cross 3">
            <a:extLst>
              <a:ext uri="{FF2B5EF4-FFF2-40B4-BE49-F238E27FC236}">
                <a16:creationId xmlns:a16="http://schemas.microsoft.com/office/drawing/2014/main" id="{BE35B54C-3653-6856-AAC1-4C29262540BA}"/>
              </a:ext>
            </a:extLst>
          </p:cNvPr>
          <p:cNvSpPr/>
          <p:nvPr/>
        </p:nvSpPr>
        <p:spPr>
          <a:xfrm>
            <a:off x="6575079" y="2737758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4D81C3B3-5ED2-0845-EDB7-4FD5F3C8A947}"/>
              </a:ext>
            </a:extLst>
          </p:cNvPr>
          <p:cNvSpPr/>
          <p:nvPr/>
        </p:nvSpPr>
        <p:spPr>
          <a:xfrm>
            <a:off x="2085252" y="2917758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76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DA8FBC4-CA9C-4841-432F-D684C0A1347D}"/>
              </a:ext>
            </a:extLst>
          </p:cNvPr>
          <p:cNvGrpSpPr/>
          <p:nvPr/>
        </p:nvGrpSpPr>
        <p:grpSpPr>
          <a:xfrm>
            <a:off x="1981200" y="2247425"/>
            <a:ext cx="8472601" cy="1521012"/>
            <a:chOff x="1981200" y="2247425"/>
            <a:chExt cx="8472601" cy="152101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1981200" y="2364301"/>
              <a:ext cx="2977350" cy="1064694"/>
              <a:chOff x="1488974" y="3906297"/>
              <a:chExt cx="1803118" cy="734665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acc:</a:t>
                </a:r>
                <a:r>
                  <a:rPr kumimoji="1" lang="zh-CN" altLang="en-US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0431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acc.id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accountId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D0566D9-1473-9841-AE11-E4C7BA735562}"/>
                </a:ext>
              </a:extLst>
            </p:cNvPr>
            <p:cNvGrpSpPr/>
            <p:nvPr/>
          </p:nvGrpSpPr>
          <p:grpSpPr>
            <a:xfrm>
              <a:off x="7476452" y="2364299"/>
              <a:ext cx="2977349" cy="1404138"/>
              <a:chOff x="9132407" y="3125108"/>
              <a:chExt cx="2302184" cy="968890"/>
            </a:xfrm>
          </p:grpSpPr>
          <p:sp>
            <p:nvSpPr>
              <p:cNvPr id="21" name="矩形 9">
                <a:extLst>
                  <a:ext uri="{FF2B5EF4-FFF2-40B4-BE49-F238E27FC236}">
                    <a16:creationId xmlns:a16="http://schemas.microsoft.com/office/drawing/2014/main" id="{FDA5E86E-2369-BE4F-ABDF-9399A3EDECB4}"/>
                  </a:ext>
                </a:extLst>
              </p:cNvPr>
              <p:cNvSpPr/>
              <p:nvPr/>
            </p:nvSpPr>
            <p:spPr>
              <a:xfrm>
                <a:off x="9132407" y="3125108"/>
                <a:ext cx="2302184" cy="43035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Medium</a:t>
                </a:r>
                <a:endParaRPr kumimoji="1" lang="zh-CN" alt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" name="矩形 5">
                <a:extLst>
                  <a:ext uri="{FF2B5EF4-FFF2-40B4-BE49-F238E27FC236}">
                    <a16:creationId xmlns:a16="http://schemas.microsoft.com/office/drawing/2014/main" id="{E9BBE84B-33A8-1947-B991-6A4B404F7D2B}"/>
                  </a:ext>
                </a:extLst>
              </p:cNvPr>
              <p:cNvSpPr/>
              <p:nvPr/>
            </p:nvSpPr>
            <p:spPr>
              <a:xfrm>
                <a:off x="9132408" y="3553614"/>
                <a:ext cx="2302184" cy="54038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mediumId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isBlocked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mediumBlocked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24" name="直线箭头连接符 6" descr="jytjh">
              <a:extLst>
                <a:ext uri="{FF2B5EF4-FFF2-40B4-BE49-F238E27FC236}">
                  <a16:creationId xmlns:a16="http://schemas.microsoft.com/office/drawing/2014/main" id="{3DA09880-1005-9344-94A5-98749DDEA913}"/>
                </a:ext>
              </a:extLst>
            </p:cNvPr>
            <p:cNvCxnSpPr>
              <a:cxnSpLocks/>
              <a:stCxn id="5" idx="3"/>
              <a:endCxn id="21" idx="1"/>
            </p:cNvCxnSpPr>
            <p:nvPr/>
          </p:nvCxnSpPr>
          <p:spPr>
            <a:xfrm>
              <a:off x="4958550" y="2676138"/>
              <a:ext cx="2517901" cy="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7">
              <a:extLst>
                <a:ext uri="{FF2B5EF4-FFF2-40B4-BE49-F238E27FC236}">
                  <a16:creationId xmlns:a16="http://schemas.microsoft.com/office/drawing/2014/main" id="{6DE928EA-B974-BB48-AC67-2225429003BC}"/>
                </a:ext>
              </a:extLst>
            </p:cNvPr>
            <p:cNvSpPr txBox="1"/>
            <p:nvPr/>
          </p:nvSpPr>
          <p:spPr>
            <a:xfrm>
              <a:off x="5188809" y="2247425"/>
              <a:ext cx="2057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signIn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2" name="文本框 7">
              <a:extLst>
                <a:ext uri="{FF2B5EF4-FFF2-40B4-BE49-F238E27FC236}">
                  <a16:creationId xmlns:a16="http://schemas.microsoft.com/office/drawing/2014/main" id="{DAE693AC-E3B8-214C-BA31-8102FC1A750D}"/>
                </a:ext>
              </a:extLst>
            </p:cNvPr>
            <p:cNvSpPr txBox="1"/>
            <p:nvPr/>
          </p:nvSpPr>
          <p:spPr>
            <a:xfrm>
              <a:off x="5070083" y="2766302"/>
              <a:ext cx="22948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currentTime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  <p:sp>
        <p:nvSpPr>
          <p:cNvPr id="2" name="Cross 1">
            <a:extLst>
              <a:ext uri="{FF2B5EF4-FFF2-40B4-BE49-F238E27FC236}">
                <a16:creationId xmlns:a16="http://schemas.microsoft.com/office/drawing/2014/main" id="{2C92516A-FF90-A754-0835-287CDB73D16A}"/>
              </a:ext>
            </a:extLst>
          </p:cNvPr>
          <p:cNvSpPr/>
          <p:nvPr/>
        </p:nvSpPr>
        <p:spPr>
          <a:xfrm>
            <a:off x="6535751" y="2236313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E28E2677-B5CC-E9CE-BDD2-8E9D216DCFC5}"/>
              </a:ext>
            </a:extLst>
          </p:cNvPr>
          <p:cNvSpPr/>
          <p:nvPr/>
        </p:nvSpPr>
        <p:spPr>
          <a:xfrm>
            <a:off x="7561820" y="2426145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286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4A315EB-A0E3-8C7D-5149-B2A1EEA03A9A}"/>
              </a:ext>
            </a:extLst>
          </p:cNvPr>
          <p:cNvGrpSpPr/>
          <p:nvPr/>
        </p:nvGrpSpPr>
        <p:grpSpPr>
          <a:xfrm>
            <a:off x="1852279" y="2790825"/>
            <a:ext cx="8487442" cy="1276350"/>
            <a:chOff x="2003503" y="2737758"/>
            <a:chExt cx="8487442" cy="12763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2003503" y="2854630"/>
              <a:ext cx="2977350" cy="1159478"/>
              <a:chOff x="1488974" y="3906297"/>
              <a:chExt cx="1803118" cy="800069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acc:</a:t>
                </a:r>
                <a:r>
                  <a:rPr kumimoji="1" lang="zh-CN" altLang="en-US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acc.id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accountId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</p:txBody>
          </p:sp>
        </p:grpSp>
        <p:cxnSp>
          <p:nvCxnSpPr>
            <p:cNvPr id="24" name="直线箭头连接符 6" descr="jytjh">
              <a:extLst>
                <a:ext uri="{FF2B5EF4-FFF2-40B4-BE49-F238E27FC236}">
                  <a16:creationId xmlns:a16="http://schemas.microsoft.com/office/drawing/2014/main" id="{3DA09880-1005-9344-94A5-98749DDEA913}"/>
                </a:ext>
              </a:extLst>
            </p:cNvPr>
            <p:cNvCxnSpPr>
              <a:cxnSpLocks/>
              <a:stCxn id="5" idx="3"/>
              <a:endCxn id="20" idx="1"/>
            </p:cNvCxnSpPr>
            <p:nvPr/>
          </p:nvCxnSpPr>
          <p:spPr>
            <a:xfrm flipV="1">
              <a:off x="4980853" y="3161102"/>
              <a:ext cx="2532742" cy="536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7">
              <a:extLst>
                <a:ext uri="{FF2B5EF4-FFF2-40B4-BE49-F238E27FC236}">
                  <a16:creationId xmlns:a16="http://schemas.microsoft.com/office/drawing/2014/main" id="{6DE928EA-B974-BB48-AC67-2225429003BC}"/>
                </a:ext>
              </a:extLst>
            </p:cNvPr>
            <p:cNvSpPr txBox="1"/>
            <p:nvPr/>
          </p:nvSpPr>
          <p:spPr>
            <a:xfrm>
              <a:off x="5211112" y="2737758"/>
              <a:ext cx="2057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deposit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2" name="文本框 7">
              <a:extLst>
                <a:ext uri="{FF2B5EF4-FFF2-40B4-BE49-F238E27FC236}">
                  <a16:creationId xmlns:a16="http://schemas.microsoft.com/office/drawing/2014/main" id="{DAE693AC-E3B8-214C-BA31-8102FC1A750D}"/>
                </a:ext>
              </a:extLst>
            </p:cNvPr>
            <p:cNvSpPr txBox="1"/>
            <p:nvPr/>
          </p:nvSpPr>
          <p:spPr>
            <a:xfrm>
              <a:off x="5092386" y="3256635"/>
              <a:ext cx="22948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currentTime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amount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B52BBC1-C4CE-8642-A108-879A9B82D3D7}"/>
                </a:ext>
              </a:extLst>
            </p:cNvPr>
            <p:cNvGrpSpPr/>
            <p:nvPr/>
          </p:nvGrpSpPr>
          <p:grpSpPr>
            <a:xfrm>
              <a:off x="7513595" y="2849261"/>
              <a:ext cx="2977350" cy="1159478"/>
              <a:chOff x="1488974" y="3906297"/>
              <a:chExt cx="1803118" cy="800069"/>
            </a:xfrm>
          </p:grpSpPr>
          <p:sp>
            <p:nvSpPr>
              <p:cNvPr id="20" name="矩形 4">
                <a:extLst>
                  <a:ext uri="{FF2B5EF4-FFF2-40B4-BE49-F238E27FC236}">
                    <a16:creationId xmlns:a16="http://schemas.microsoft.com/office/drawing/2014/main" id="{F1D97759-78F2-F74F-94A8-9E052A4A9460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Loan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矩形 5">
                <a:extLst>
                  <a:ext uri="{FF2B5EF4-FFF2-40B4-BE49-F238E27FC236}">
                    <a16:creationId xmlns:a16="http://schemas.microsoft.com/office/drawing/2014/main" id="{D82F4FBE-796F-284B-BD68-423A9E362735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loanId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</p:grpSp>
      <p:sp>
        <p:nvSpPr>
          <p:cNvPr id="4" name="Cross 3">
            <a:extLst>
              <a:ext uri="{FF2B5EF4-FFF2-40B4-BE49-F238E27FC236}">
                <a16:creationId xmlns:a16="http://schemas.microsoft.com/office/drawing/2014/main" id="{94A17D3B-E94A-0ED9-925A-2B1A9477FA5A}"/>
              </a:ext>
            </a:extLst>
          </p:cNvPr>
          <p:cNvSpPr/>
          <p:nvPr/>
        </p:nvSpPr>
        <p:spPr>
          <a:xfrm>
            <a:off x="6486590" y="2767255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5A219355-574B-9392-FB7C-ADE9FDBCE4AC}"/>
              </a:ext>
            </a:extLst>
          </p:cNvPr>
          <p:cNvSpPr/>
          <p:nvPr/>
        </p:nvSpPr>
        <p:spPr>
          <a:xfrm>
            <a:off x="7453667" y="2957087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9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5C3A7B5-83CA-A947-0193-EF6CD621469B}"/>
              </a:ext>
            </a:extLst>
          </p:cNvPr>
          <p:cNvGrpSpPr/>
          <p:nvPr/>
        </p:nvGrpSpPr>
        <p:grpSpPr>
          <a:xfrm>
            <a:off x="2003503" y="2737758"/>
            <a:ext cx="8487442" cy="1276350"/>
            <a:chOff x="2003503" y="2737758"/>
            <a:chExt cx="8487442" cy="12763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2003503" y="2854630"/>
              <a:ext cx="2977350" cy="1159478"/>
              <a:chOff x="1488974" y="3906297"/>
              <a:chExt cx="1803118" cy="800069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acc:</a:t>
                </a:r>
                <a:r>
                  <a:rPr kumimoji="1" lang="zh-CN" altLang="en-US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acc.id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accountId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</p:txBody>
          </p:sp>
        </p:grpSp>
        <p:cxnSp>
          <p:nvCxnSpPr>
            <p:cNvPr id="24" name="直线箭头连接符 6" descr="jytjh">
              <a:extLst>
                <a:ext uri="{FF2B5EF4-FFF2-40B4-BE49-F238E27FC236}">
                  <a16:creationId xmlns:a16="http://schemas.microsoft.com/office/drawing/2014/main" id="{3DA09880-1005-9344-94A5-98749DDEA913}"/>
                </a:ext>
              </a:extLst>
            </p:cNvPr>
            <p:cNvCxnSpPr>
              <a:cxnSpLocks/>
              <a:stCxn id="20" idx="1"/>
              <a:endCxn id="5" idx="3"/>
            </p:cNvCxnSpPr>
            <p:nvPr/>
          </p:nvCxnSpPr>
          <p:spPr>
            <a:xfrm flipH="1">
              <a:off x="4980853" y="3161102"/>
              <a:ext cx="2532742" cy="536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7">
              <a:extLst>
                <a:ext uri="{FF2B5EF4-FFF2-40B4-BE49-F238E27FC236}">
                  <a16:creationId xmlns:a16="http://schemas.microsoft.com/office/drawing/2014/main" id="{6DE928EA-B974-BB48-AC67-2225429003BC}"/>
                </a:ext>
              </a:extLst>
            </p:cNvPr>
            <p:cNvSpPr txBox="1"/>
            <p:nvPr/>
          </p:nvSpPr>
          <p:spPr>
            <a:xfrm>
              <a:off x="5211112" y="2737758"/>
              <a:ext cx="2057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repay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2" name="文本框 7">
              <a:extLst>
                <a:ext uri="{FF2B5EF4-FFF2-40B4-BE49-F238E27FC236}">
                  <a16:creationId xmlns:a16="http://schemas.microsoft.com/office/drawing/2014/main" id="{DAE693AC-E3B8-214C-BA31-8102FC1A750D}"/>
                </a:ext>
              </a:extLst>
            </p:cNvPr>
            <p:cNvSpPr txBox="1"/>
            <p:nvPr/>
          </p:nvSpPr>
          <p:spPr>
            <a:xfrm>
              <a:off x="5092386" y="3256635"/>
              <a:ext cx="22948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currentTime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amt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B52BBC1-C4CE-8642-A108-879A9B82D3D7}"/>
                </a:ext>
              </a:extLst>
            </p:cNvPr>
            <p:cNvGrpSpPr/>
            <p:nvPr/>
          </p:nvGrpSpPr>
          <p:grpSpPr>
            <a:xfrm>
              <a:off x="7513595" y="2849261"/>
              <a:ext cx="2977350" cy="1159478"/>
              <a:chOff x="1488974" y="3906297"/>
              <a:chExt cx="1803118" cy="800069"/>
            </a:xfrm>
          </p:grpSpPr>
          <p:sp>
            <p:nvSpPr>
              <p:cNvPr id="20" name="矩形 4">
                <a:extLst>
                  <a:ext uri="{FF2B5EF4-FFF2-40B4-BE49-F238E27FC236}">
                    <a16:creationId xmlns:a16="http://schemas.microsoft.com/office/drawing/2014/main" id="{F1D97759-78F2-F74F-94A8-9E052A4A9460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Loan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矩形 5">
                <a:extLst>
                  <a:ext uri="{FF2B5EF4-FFF2-40B4-BE49-F238E27FC236}">
                    <a16:creationId xmlns:a16="http://schemas.microsoft.com/office/drawing/2014/main" id="{D82F4FBE-796F-284B-BD68-423A9E362735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loanId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</p:grpSp>
      <p:sp>
        <p:nvSpPr>
          <p:cNvPr id="4" name="Cross 3">
            <a:extLst>
              <a:ext uri="{FF2B5EF4-FFF2-40B4-BE49-F238E27FC236}">
                <a16:creationId xmlns:a16="http://schemas.microsoft.com/office/drawing/2014/main" id="{4189C50B-BC2C-45DB-08DB-CCF56FE4A1A2}"/>
              </a:ext>
            </a:extLst>
          </p:cNvPr>
          <p:cNvSpPr/>
          <p:nvPr/>
        </p:nvSpPr>
        <p:spPr>
          <a:xfrm>
            <a:off x="6584913" y="2767255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0141C050-1173-7F60-7772-917311FF5ED1}"/>
              </a:ext>
            </a:extLst>
          </p:cNvPr>
          <p:cNvSpPr/>
          <p:nvPr/>
        </p:nvSpPr>
        <p:spPr>
          <a:xfrm>
            <a:off x="7591318" y="2917759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627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baba Confidential 模板 - V2.pptx" id="{39F1ECA8-83D8-AF46-BF89-DE4A809600F5}" vid="{8FFC3335-084F-A749-B252-C3F3352952B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35170</TotalTime>
  <Words>335</Words>
  <Application>Microsoft Macintosh PowerPoint</Application>
  <PresentationFormat>Widescreen</PresentationFormat>
  <Paragraphs>119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DengXian</vt:lpstr>
      <vt:lpstr>DengXian</vt:lpstr>
      <vt:lpstr>等线 Light</vt:lpstr>
      <vt:lpstr>Arial</vt:lpstr>
      <vt:lpstr>Calibri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Alibaba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liujp</dc:creator>
  <cp:lastModifiedBy>qishipeng(ChuQi)</cp:lastModifiedBy>
  <cp:revision>929</cp:revision>
  <cp:lastPrinted>2021-05-18T09:36:44Z</cp:lastPrinted>
  <dcterms:created xsi:type="dcterms:W3CDTF">2020-11-03T03:20:46Z</dcterms:created>
  <dcterms:modified xsi:type="dcterms:W3CDTF">2023-02-23T07:01:55Z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perty1">
    <vt:lpwstr>E6636BC20180234D78A0072836F0BC2012B9B20217C25BB0A4D98F3BB1C32B0B6B44B538A1636B0922E92708C846A2EB2D0921BA11D0EBC11BBFC252787E2BD624F300ADD725B6C794892BE7604244D2084CEDA87C4F4733A887019F75D64C78D7862B956E3</vt:lpwstr>
  </property>
</Properties>
</file>