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85" r:id="rId2"/>
    <p:sldId id="418" r:id="rId3"/>
    <p:sldId id="372" r:id="rId4"/>
    <p:sldId id="388" r:id="rId5"/>
    <p:sldId id="414" r:id="rId6"/>
    <p:sldId id="363" r:id="rId7"/>
    <p:sldId id="402" r:id="rId8"/>
    <p:sldId id="373" r:id="rId9"/>
    <p:sldId id="398" r:id="rId10"/>
    <p:sldId id="41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8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68FCA5-A509-D54C-EC9F-42AEB9B2CE83}"/>
              </a:ext>
            </a:extLst>
          </p:cNvPr>
          <p:cNvGrpSpPr/>
          <p:nvPr/>
        </p:nvGrpSpPr>
        <p:grpSpPr>
          <a:xfrm>
            <a:off x="4737652" y="2640495"/>
            <a:ext cx="2716695" cy="1577009"/>
            <a:chOff x="1606827" y="2640495"/>
            <a:chExt cx="2716695" cy="15770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1606827" y="2640495"/>
              <a:ext cx="2716695" cy="15770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A08965-7938-02E8-7A5E-CD3A10264DA7}"/>
                </a:ext>
              </a:extLst>
            </p:cNvPr>
            <p:cNvGrpSpPr/>
            <p:nvPr/>
          </p:nvGrpSpPr>
          <p:grpSpPr>
            <a:xfrm>
              <a:off x="1906774" y="2815878"/>
              <a:ext cx="2116800" cy="1010292"/>
              <a:chOff x="1814274" y="2815878"/>
              <a:chExt cx="2116800" cy="101029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72C642D-A526-CE45-ADFB-CA4FB6B38A11}"/>
                  </a:ext>
                </a:extLst>
              </p:cNvPr>
              <p:cNvSpPr/>
              <p:nvPr/>
            </p:nvSpPr>
            <p:spPr>
              <a:xfrm>
                <a:off x="1814274" y="2815878"/>
                <a:ext cx="2116800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>
                <a:extLst>
                  <a:ext uri="{FF2B5EF4-FFF2-40B4-BE49-F238E27FC236}">
                    <a16:creationId xmlns:a16="http://schemas.microsoft.com/office/drawing/2014/main" id="{BD3A2398-8C0D-7E74-5100-BA996C38E61A}"/>
                  </a:ext>
                </a:extLst>
              </p:cNvPr>
              <p:cNvSpPr/>
              <p:nvPr/>
            </p:nvSpPr>
            <p:spPr>
              <a:xfrm>
                <a:off x="1814274" y="3321023"/>
                <a:ext cx="2116800" cy="50514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602AD-DA4E-8373-A4A1-319A52DFC519}"/>
              </a:ext>
            </a:extLst>
          </p:cNvPr>
          <p:cNvGrpSpPr/>
          <p:nvPr/>
        </p:nvGrpSpPr>
        <p:grpSpPr>
          <a:xfrm>
            <a:off x="2292625" y="2640495"/>
            <a:ext cx="7610060" cy="1577009"/>
            <a:chOff x="2292625" y="2640495"/>
            <a:chExt cx="7610060" cy="15770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68FCA5-A509-D54C-EC9F-42AEB9B2CE83}"/>
                </a:ext>
              </a:extLst>
            </p:cNvPr>
            <p:cNvGrpSpPr/>
            <p:nvPr/>
          </p:nvGrpSpPr>
          <p:grpSpPr>
            <a:xfrm>
              <a:off x="2292625" y="2640495"/>
              <a:ext cx="2716695" cy="1577009"/>
              <a:chOff x="1606827" y="2640495"/>
              <a:chExt cx="2716695" cy="157700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2DC280B-9C65-A140-A46D-687EE8B9A3F0}"/>
                  </a:ext>
                </a:extLst>
              </p:cNvPr>
              <p:cNvSpPr/>
              <p:nvPr/>
            </p:nvSpPr>
            <p:spPr>
              <a:xfrm>
                <a:off x="1606827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2A08965-7938-02E8-7A5E-CD3A10264DA7}"/>
                  </a:ext>
                </a:extLst>
              </p:cNvPr>
              <p:cNvGrpSpPr/>
              <p:nvPr/>
            </p:nvGrpSpPr>
            <p:grpSpPr>
              <a:xfrm>
                <a:off x="1906774" y="2815878"/>
                <a:ext cx="2116800" cy="1010292"/>
                <a:chOff x="1814274" y="2815878"/>
                <a:chExt cx="2116800" cy="1010292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72C642D-A526-CE45-ADFB-CA4FB6B38A11}"/>
                    </a:ext>
                  </a:extLst>
                </p:cNvPr>
                <p:cNvSpPr/>
                <p:nvPr/>
              </p:nvSpPr>
              <p:spPr>
                <a:xfrm>
                  <a:off x="1814274" y="2815878"/>
                  <a:ext cx="2116800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BD3A2398-8C0D-7E74-5100-BA996C38E61A}"/>
                    </a:ext>
                  </a:extLst>
                </p:cNvPr>
                <p:cNvSpPr/>
                <p:nvPr/>
              </p:nvSpPr>
              <p:spPr>
                <a:xfrm>
                  <a:off x="1814274" y="3321023"/>
                  <a:ext cx="2116800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43BD305-30B1-E286-02CD-0C8134774423}"/>
                </a:ext>
              </a:extLst>
            </p:cNvPr>
            <p:cNvGrpSpPr/>
            <p:nvPr/>
          </p:nvGrpSpPr>
          <p:grpSpPr>
            <a:xfrm>
              <a:off x="7185990" y="2640495"/>
              <a:ext cx="2716695" cy="1577009"/>
              <a:chOff x="6500192" y="2640495"/>
              <a:chExt cx="2716695" cy="15770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E25A49-AE87-2B55-03D7-B1DC81E8A317}"/>
                  </a:ext>
                </a:extLst>
              </p:cNvPr>
              <p:cNvGrpSpPr/>
              <p:nvPr/>
            </p:nvGrpSpPr>
            <p:grpSpPr>
              <a:xfrm>
                <a:off x="6800300" y="2815877"/>
                <a:ext cx="2116478" cy="1010294"/>
                <a:chOff x="6743980" y="2815877"/>
                <a:chExt cx="2116478" cy="1010294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8924B86-E5E9-2247-A385-17C2F6B27826}"/>
                    </a:ext>
                  </a:extLst>
                </p:cNvPr>
                <p:cNvSpPr/>
                <p:nvPr/>
              </p:nvSpPr>
              <p:spPr>
                <a:xfrm>
                  <a:off x="6743980" y="3321024"/>
                  <a:ext cx="2116478" cy="50514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person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5" name="矩形 9">
                  <a:extLst>
                    <a:ext uri="{FF2B5EF4-FFF2-40B4-BE49-F238E27FC236}">
                      <a16:creationId xmlns:a16="http://schemas.microsoft.com/office/drawing/2014/main" id="{6641C98C-130F-B917-6069-671A355C0494}"/>
                    </a:ext>
                  </a:extLst>
                </p:cNvPr>
                <p:cNvSpPr/>
                <p:nvPr/>
              </p:nvSpPr>
              <p:spPr>
                <a:xfrm>
                  <a:off x="6743980" y="2815877"/>
                  <a:ext cx="2116478" cy="50514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person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7" name="矩形 2">
                <a:extLst>
                  <a:ext uri="{FF2B5EF4-FFF2-40B4-BE49-F238E27FC236}">
                    <a16:creationId xmlns:a16="http://schemas.microsoft.com/office/drawing/2014/main" id="{796335C9-7FF2-C371-B888-EBFB3C3FDC46}"/>
                  </a:ext>
                </a:extLst>
              </p:cNvPr>
              <p:cNvSpPr/>
              <p:nvPr/>
            </p:nvSpPr>
            <p:spPr>
              <a:xfrm>
                <a:off x="6500192" y="2640495"/>
                <a:ext cx="2716695" cy="157700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en-US" altLang="zh-CN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properties(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)</a:t>
                </a:r>
              </a:p>
            </p:txBody>
          </p:sp>
        </p:grp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AD01137A-7769-D5E3-C126-DE166D6BD9DD}"/>
                </a:ext>
              </a:extLst>
            </p:cNvPr>
            <p:cNvSpPr txBox="1"/>
            <p:nvPr/>
          </p:nvSpPr>
          <p:spPr>
            <a:xfrm>
              <a:off x="5768906" y="3228945"/>
              <a:ext cx="6541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or</a:t>
              </a:r>
              <a:endParaRPr kumimoji="1" lang="en-US" altLang="zh-CN" sz="2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2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359D8F5-5307-CB72-44F5-4D9C60A4D834}"/>
              </a:ext>
            </a:extLst>
          </p:cNvPr>
          <p:cNvGrpSpPr/>
          <p:nvPr/>
        </p:nvGrpSpPr>
        <p:grpSpPr>
          <a:xfrm>
            <a:off x="2460076" y="1622012"/>
            <a:ext cx="7480127" cy="4035557"/>
            <a:chOff x="2460076" y="1622012"/>
            <a:chExt cx="7480127" cy="40355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460076" y="3542201"/>
              <a:ext cx="1442689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460077" y="4047348"/>
              <a:ext cx="1442688" cy="391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 flipV="1">
              <a:off x="3902765" y="2446241"/>
              <a:ext cx="4505740" cy="134853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4152296" y="1622012"/>
              <a:ext cx="32817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124738" y="1622012"/>
              <a:ext cx="4184374" cy="40355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408505" y="2193667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4752699" y="346190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</a:p>
          </p:txBody>
        </p:sp>
        <p:sp>
          <p:nvSpPr>
            <p:cNvPr id="2" name="文本框 16">
              <a:extLst>
                <a:ext uri="{FF2B5EF4-FFF2-40B4-BE49-F238E27FC236}">
                  <a16:creationId xmlns:a16="http://schemas.microsoft.com/office/drawing/2014/main" id="{59AE8049-7FD2-0638-35AC-39165EE3680E}"/>
                </a:ext>
              </a:extLst>
            </p:cNvPr>
            <p:cNvSpPr txBox="1"/>
            <p:nvPr/>
          </p:nvSpPr>
          <p:spPr>
            <a:xfrm>
              <a:off x="4752699" y="2772411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</a:p>
          </p:txBody>
        </p:sp>
        <p:cxnSp>
          <p:nvCxnSpPr>
            <p:cNvPr id="4" name="直线箭头连接符 6" descr="jytjh">
              <a:extLst>
                <a:ext uri="{FF2B5EF4-FFF2-40B4-BE49-F238E27FC236}">
                  <a16:creationId xmlns:a16="http://schemas.microsoft.com/office/drawing/2014/main" id="{F78EFA5A-18FA-75E8-F0C6-F92E73F41374}"/>
                </a:ext>
              </a:extLst>
            </p:cNvPr>
            <p:cNvCxnSpPr>
              <a:cxnSpLocks/>
              <a:stCxn id="3" idx="1"/>
              <a:endCxn id="5" idx="3"/>
            </p:cNvCxnSpPr>
            <p:nvPr/>
          </p:nvCxnSpPr>
          <p:spPr>
            <a:xfrm flipH="1">
              <a:off x="3902765" y="3783869"/>
              <a:ext cx="4505740" cy="109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9">
              <a:extLst>
                <a:ext uri="{FF2B5EF4-FFF2-40B4-BE49-F238E27FC236}">
                  <a16:creationId xmlns:a16="http://schemas.microsoft.com/office/drawing/2014/main" id="{EEEE5731-4C0C-2B16-C159-9E67255E1164}"/>
                </a:ext>
              </a:extLst>
            </p:cNvPr>
            <p:cNvSpPr/>
            <p:nvPr/>
          </p:nvSpPr>
          <p:spPr>
            <a:xfrm>
              <a:off x="8408505" y="3531295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42995101-A235-9E70-A01A-7F0A6A107663}"/>
                </a:ext>
              </a:extLst>
            </p:cNvPr>
            <p:cNvSpPr/>
            <p:nvPr/>
          </p:nvSpPr>
          <p:spPr>
            <a:xfrm>
              <a:off x="8408505" y="4868924"/>
              <a:ext cx="153169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直线箭头连接符 6" descr="jytjh">
              <a:extLst>
                <a:ext uri="{FF2B5EF4-FFF2-40B4-BE49-F238E27FC236}">
                  <a16:creationId xmlns:a16="http://schemas.microsoft.com/office/drawing/2014/main" id="{906CAD55-694D-313D-78E1-BA39F78C0599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3902765" y="3794775"/>
              <a:ext cx="4505740" cy="132672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6">
              <a:extLst>
                <a:ext uri="{FF2B5EF4-FFF2-40B4-BE49-F238E27FC236}">
                  <a16:creationId xmlns:a16="http://schemas.microsoft.com/office/drawing/2014/main" id="{C007B2A9-55C0-57D9-1CF0-F71E95CDF49F}"/>
                </a:ext>
              </a:extLst>
            </p:cNvPr>
            <p:cNvSpPr txBox="1"/>
            <p:nvPr/>
          </p:nvSpPr>
          <p:spPr>
            <a:xfrm>
              <a:off x="4724365" y="4529234"/>
              <a:ext cx="2743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EB1877-707A-8411-D141-1AEBBBF01ED8}"/>
              </a:ext>
            </a:extLst>
          </p:cNvPr>
          <p:cNvGrpSpPr/>
          <p:nvPr/>
        </p:nvGrpSpPr>
        <p:grpSpPr>
          <a:xfrm>
            <a:off x="2822713" y="1077729"/>
            <a:ext cx="6647067" cy="5177298"/>
            <a:chOff x="2822713" y="1077729"/>
            <a:chExt cx="6647067" cy="51772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8059071" y="3176134"/>
              <a:ext cx="1410709" cy="852528"/>
              <a:chOff x="1058491" y="2051323"/>
              <a:chExt cx="2116478" cy="852528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1"/>
                <a:ext cx="2116476" cy="34738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  <a:endCxn id="22" idx="1"/>
            </p:cNvCxnSpPr>
            <p:nvPr/>
          </p:nvCxnSpPr>
          <p:spPr>
            <a:xfrm>
              <a:off x="4233423" y="1761619"/>
              <a:ext cx="3825648" cy="166708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559056" y="1093546"/>
              <a:ext cx="2511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4505739" y="1077729"/>
              <a:ext cx="2915478" cy="517729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blockRatio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822713" y="1509045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822713" y="2312776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822713" y="3116507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822713" y="392023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822713" y="4723969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822713" y="5527698"/>
              <a:ext cx="141071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  <a:endCxn id="22" idx="1"/>
            </p:cNvCxnSpPr>
            <p:nvPr/>
          </p:nvCxnSpPr>
          <p:spPr>
            <a:xfrm>
              <a:off x="4233423" y="2565350"/>
              <a:ext cx="3825648" cy="86335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  <a:endCxn id="22" idx="1"/>
            </p:cNvCxnSpPr>
            <p:nvPr/>
          </p:nvCxnSpPr>
          <p:spPr>
            <a:xfrm>
              <a:off x="4233423" y="3369081"/>
              <a:ext cx="3825648" cy="59627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  <a:endCxn id="22" idx="1"/>
            </p:cNvCxnSpPr>
            <p:nvPr/>
          </p:nvCxnSpPr>
          <p:spPr>
            <a:xfrm flipV="1">
              <a:off x="4233423" y="3428708"/>
              <a:ext cx="3825648" cy="7441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4233423" y="3428708"/>
              <a:ext cx="3825648" cy="15478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4233423" y="3428708"/>
              <a:ext cx="3825648" cy="23515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559056" y="3553573"/>
              <a:ext cx="14044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30D5EC-4BB0-6CE0-9DCB-B62AA09DC245}"/>
              </a:ext>
            </a:extLst>
          </p:cNvPr>
          <p:cNvGrpSpPr/>
          <p:nvPr/>
        </p:nvGrpSpPr>
        <p:grpSpPr>
          <a:xfrm>
            <a:off x="2548581" y="1361660"/>
            <a:ext cx="7238637" cy="4134679"/>
            <a:chOff x="2355937" y="1404730"/>
            <a:chExt cx="7238637" cy="4134679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355937" y="3124746"/>
              <a:ext cx="167620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2355938" y="3629894"/>
              <a:ext cx="1676206" cy="38551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2355937" y="4308300"/>
              <a:ext cx="2756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293756" y="1404730"/>
              <a:ext cx="4300818" cy="413467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6" y="3124746"/>
              <a:ext cx="1676206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4032144" y="3377320"/>
              <a:ext cx="36874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14">
              <a:extLst>
                <a:ext uri="{FF2B5EF4-FFF2-40B4-BE49-F238E27FC236}">
                  <a16:creationId xmlns:a16="http://schemas.microsoft.com/office/drawing/2014/main" id="{7D4F22C4-FD8B-F326-5EDA-30B82507C4AD}"/>
                </a:ext>
              </a:extLst>
            </p:cNvPr>
            <p:cNvSpPr/>
            <p:nvPr/>
          </p:nvSpPr>
          <p:spPr>
            <a:xfrm>
              <a:off x="7719586" y="2030840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矩形 14">
              <a:extLst>
                <a:ext uri="{FF2B5EF4-FFF2-40B4-BE49-F238E27FC236}">
                  <a16:creationId xmlns:a16="http://schemas.microsoft.com/office/drawing/2014/main" id="{A7904C51-8DB1-30EA-33A6-8977182F06AB}"/>
                </a:ext>
              </a:extLst>
            </p:cNvPr>
            <p:cNvSpPr/>
            <p:nvPr/>
          </p:nvSpPr>
          <p:spPr>
            <a:xfrm>
              <a:off x="7719585" y="4206181"/>
              <a:ext cx="16762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11" descr="jytjh">
              <a:extLst>
                <a:ext uri="{FF2B5EF4-FFF2-40B4-BE49-F238E27FC236}">
                  <a16:creationId xmlns:a16="http://schemas.microsoft.com/office/drawing/2014/main" id="{45532B3A-0203-732D-0C7A-AF43CF0409A0}"/>
                </a:ext>
              </a:extLst>
            </p:cNvPr>
            <p:cNvCxnSpPr>
              <a:cxnSpLocks/>
              <a:stCxn id="25" idx="3"/>
              <a:endCxn id="4" idx="1"/>
            </p:cNvCxnSpPr>
            <p:nvPr/>
          </p:nvCxnSpPr>
          <p:spPr>
            <a:xfrm flipV="1">
              <a:off x="4032144" y="2283414"/>
              <a:ext cx="3687442" cy="109390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1" descr="jytjh">
              <a:extLst>
                <a:ext uri="{FF2B5EF4-FFF2-40B4-BE49-F238E27FC236}">
                  <a16:creationId xmlns:a16="http://schemas.microsoft.com/office/drawing/2014/main" id="{EDAAD12E-F500-A748-2FAD-94B6A2935C93}"/>
                </a:ext>
              </a:extLst>
            </p:cNvPr>
            <p:cNvCxnSpPr>
              <a:cxnSpLocks/>
              <a:stCxn id="25" idx="3"/>
              <a:endCxn id="5" idx="1"/>
            </p:cNvCxnSpPr>
            <p:nvPr/>
          </p:nvCxnSpPr>
          <p:spPr>
            <a:xfrm>
              <a:off x="4032144" y="3377320"/>
              <a:ext cx="3687441" cy="10814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2">
              <a:extLst>
                <a:ext uri="{FF2B5EF4-FFF2-40B4-BE49-F238E27FC236}">
                  <a16:creationId xmlns:a16="http://schemas.microsoft.com/office/drawing/2014/main" id="{8FF0F7E3-59A9-4BBB-E618-7A95FFF3CC8E}"/>
                </a:ext>
              </a:extLst>
            </p:cNvPr>
            <p:cNvSpPr txBox="1"/>
            <p:nvPr/>
          </p:nvSpPr>
          <p:spPr>
            <a:xfrm>
              <a:off x="5767951" y="2307936"/>
              <a:ext cx="656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210030-E518-24C0-A7FB-254CEB786021}"/>
              </a:ext>
            </a:extLst>
          </p:cNvPr>
          <p:cNvGrpSpPr/>
          <p:nvPr/>
        </p:nvGrpSpPr>
        <p:grpSpPr>
          <a:xfrm>
            <a:off x="2426536" y="1638299"/>
            <a:ext cx="7507356" cy="3581401"/>
            <a:chOff x="2763078" y="1480929"/>
            <a:chExt cx="7507356" cy="35814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EEE4DC-4646-8B74-13D7-9899DCA8A3A5}"/>
                </a:ext>
              </a:extLst>
            </p:cNvPr>
            <p:cNvGrpSpPr/>
            <p:nvPr/>
          </p:nvGrpSpPr>
          <p:grpSpPr>
            <a:xfrm>
              <a:off x="2763078" y="2798040"/>
              <a:ext cx="1696257" cy="897144"/>
              <a:chOff x="2763078" y="3754369"/>
              <a:chExt cx="1696257" cy="89714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C915F3B-E930-0B40-A0AE-69E339687501}"/>
                  </a:ext>
                </a:extLst>
              </p:cNvPr>
              <p:cNvSpPr/>
              <p:nvPr/>
            </p:nvSpPr>
            <p:spPr>
              <a:xfrm>
                <a:off x="2763078" y="3754369"/>
                <a:ext cx="169625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536988B-14DC-CD41-9463-D64C929D92D6}"/>
                  </a:ext>
                </a:extLst>
              </p:cNvPr>
              <p:cNvSpPr/>
              <p:nvPr/>
            </p:nvSpPr>
            <p:spPr>
              <a:xfrm>
                <a:off x="2763079" y="4259517"/>
                <a:ext cx="1696256" cy="3919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  <a:stCxn id="20" idx="3"/>
              <a:endCxn id="25" idx="1"/>
            </p:cNvCxnSpPr>
            <p:nvPr/>
          </p:nvCxnSpPr>
          <p:spPr>
            <a:xfrm>
              <a:off x="4459335" y="3050614"/>
              <a:ext cx="3672587" cy="9563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2763078" y="3991919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5563874" y="1480929"/>
              <a:ext cx="4706560" cy="35814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8131922" y="3754369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24">
              <a:extLst>
                <a:ext uri="{FF2B5EF4-FFF2-40B4-BE49-F238E27FC236}">
                  <a16:creationId xmlns:a16="http://schemas.microsoft.com/office/drawing/2014/main" id="{D8D6E00E-0C52-BC19-3AF2-DD856509CDD9}"/>
                </a:ext>
              </a:extLst>
            </p:cNvPr>
            <p:cNvSpPr/>
            <p:nvPr/>
          </p:nvSpPr>
          <p:spPr>
            <a:xfrm>
              <a:off x="8131920" y="2798040"/>
              <a:ext cx="1717221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直线箭头连接符 21" descr="jytjh">
              <a:extLst>
                <a:ext uri="{FF2B5EF4-FFF2-40B4-BE49-F238E27FC236}">
                  <a16:creationId xmlns:a16="http://schemas.microsoft.com/office/drawing/2014/main" id="{5233B971-EEBB-6699-57CC-721858BC1476}"/>
                </a:ext>
              </a:extLst>
            </p:cNvPr>
            <p:cNvCxnSpPr>
              <a:cxnSpLocks/>
              <a:stCxn id="20" idx="3"/>
              <a:endCxn id="7" idx="1"/>
            </p:cNvCxnSpPr>
            <p:nvPr/>
          </p:nvCxnSpPr>
          <p:spPr>
            <a:xfrm>
              <a:off x="4459335" y="3050614"/>
              <a:ext cx="36725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24">
              <a:extLst>
                <a:ext uri="{FF2B5EF4-FFF2-40B4-BE49-F238E27FC236}">
                  <a16:creationId xmlns:a16="http://schemas.microsoft.com/office/drawing/2014/main" id="{38194282-C3A1-8C20-F5F4-B539679F8BE6}"/>
                </a:ext>
              </a:extLst>
            </p:cNvPr>
            <p:cNvSpPr/>
            <p:nvPr/>
          </p:nvSpPr>
          <p:spPr>
            <a:xfrm>
              <a:off x="8131922" y="1841710"/>
              <a:ext cx="171722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21" descr="jytjh">
              <a:extLst>
                <a:ext uri="{FF2B5EF4-FFF2-40B4-BE49-F238E27FC236}">
                  <a16:creationId xmlns:a16="http://schemas.microsoft.com/office/drawing/2014/main" id="{73C3F06A-4587-29A7-FF6F-04C42CE9195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 flipV="1">
              <a:off x="4459335" y="2094284"/>
              <a:ext cx="3672587" cy="95633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22">
              <a:extLst>
                <a:ext uri="{FF2B5EF4-FFF2-40B4-BE49-F238E27FC236}">
                  <a16:creationId xmlns:a16="http://schemas.microsoft.com/office/drawing/2014/main" id="{876E79E9-FE72-5B0D-07DC-AB06229A5680}"/>
                </a:ext>
              </a:extLst>
            </p:cNvPr>
            <p:cNvSpPr txBox="1"/>
            <p:nvPr/>
          </p:nvSpPr>
          <p:spPr>
            <a:xfrm>
              <a:off x="5563874" y="2069858"/>
              <a:ext cx="903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B0ED57-5F73-BCF1-A607-75913AD86B97}"/>
              </a:ext>
            </a:extLst>
          </p:cNvPr>
          <p:cNvGrpSpPr/>
          <p:nvPr/>
        </p:nvGrpSpPr>
        <p:grpSpPr>
          <a:xfrm>
            <a:off x="3077817" y="1689651"/>
            <a:ext cx="6036366" cy="3727175"/>
            <a:chOff x="4926495" y="1540564"/>
            <a:chExt cx="6036366" cy="37271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4926496" y="3522110"/>
              <a:ext cx="1663316" cy="4303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4926495" y="3091287"/>
              <a:ext cx="1663319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8756499" y="3091287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589814" y="3306465"/>
              <a:ext cx="21666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401878" y="1540564"/>
              <a:ext cx="2560983" cy="37271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72000" rtlCol="0" anchor="b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comp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6905992" y="2967040"/>
              <a:ext cx="1708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D0315050-D079-E428-16A7-B9F110DFFCF9}"/>
                </a:ext>
              </a:extLst>
            </p:cNvPr>
            <p:cNvSpPr/>
            <p:nvPr/>
          </p:nvSpPr>
          <p:spPr>
            <a:xfrm>
              <a:off x="8756499" y="1766148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775F16E7-F807-F583-EDA3-E386702EE4FE}"/>
                </a:ext>
              </a:extLst>
            </p:cNvPr>
            <p:cNvSpPr/>
            <p:nvPr/>
          </p:nvSpPr>
          <p:spPr>
            <a:xfrm>
              <a:off x="8756497" y="4280647"/>
              <a:ext cx="1976467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DF05E211-79F4-671A-4A8E-5A413B47DE6C}"/>
                </a:ext>
              </a:extLst>
            </p:cNvPr>
            <p:cNvCxnSpPr>
              <a:cxnSpLocks/>
              <a:stCxn id="9" idx="3"/>
              <a:endCxn id="22" idx="1"/>
            </p:cNvCxnSpPr>
            <p:nvPr/>
          </p:nvCxnSpPr>
          <p:spPr>
            <a:xfrm flipV="1">
              <a:off x="6589814" y="1981326"/>
              <a:ext cx="2166685" cy="132513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1A985E01-5315-2E2C-023A-7B4D224804F3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589814" y="3306465"/>
              <a:ext cx="2166683" cy="11893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23403A9-967D-0621-B6EF-BB25AF47E405}"/>
              </a:ext>
            </a:extLst>
          </p:cNvPr>
          <p:cNvGrpSpPr/>
          <p:nvPr/>
        </p:nvGrpSpPr>
        <p:grpSpPr>
          <a:xfrm>
            <a:off x="1937183" y="1308652"/>
            <a:ext cx="8317633" cy="4240696"/>
            <a:chOff x="2370244" y="1308652"/>
            <a:chExt cx="8317633" cy="424069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B695F6-1443-28CA-72DB-1C63B4970414}"/>
                </a:ext>
              </a:extLst>
            </p:cNvPr>
            <p:cNvGrpSpPr/>
            <p:nvPr/>
          </p:nvGrpSpPr>
          <p:grpSpPr>
            <a:xfrm>
              <a:off x="2370244" y="2829558"/>
              <a:ext cx="1471936" cy="738264"/>
              <a:chOff x="1488974" y="3296697"/>
              <a:chExt cx="1471936" cy="7382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296697"/>
                <a:ext cx="1471936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3727053"/>
                <a:ext cx="1471935" cy="3079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3842180" y="3044736"/>
              <a:ext cx="14720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314190" y="2829558"/>
              <a:ext cx="1294383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038B88-1BC9-2CB0-DCF5-7FB8F4454790}"/>
                </a:ext>
              </a:extLst>
            </p:cNvPr>
            <p:cNvGrpSpPr/>
            <p:nvPr/>
          </p:nvGrpSpPr>
          <p:grpSpPr>
            <a:xfrm>
              <a:off x="8524586" y="2829558"/>
              <a:ext cx="1977761" cy="953444"/>
              <a:chOff x="9087804" y="3296697"/>
              <a:chExt cx="2114289" cy="953444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3D9F938-53F9-EC46-BCDA-603F1561FA36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6608573" y="3044736"/>
              <a:ext cx="19160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8080582" y="1308652"/>
              <a:ext cx="2607295" cy="42406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964752" y="2797912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5314190" y="3769536"/>
              <a:ext cx="234476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endPara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17D08AC-F1C1-3457-B516-5C01DD81812E}"/>
                </a:ext>
              </a:extLst>
            </p:cNvPr>
            <p:cNvGrpSpPr/>
            <p:nvPr/>
          </p:nvGrpSpPr>
          <p:grpSpPr>
            <a:xfrm>
              <a:off x="8524585" y="1477416"/>
              <a:ext cx="1977761" cy="953444"/>
              <a:chOff x="9087804" y="3296697"/>
              <a:chExt cx="2114289" cy="953444"/>
            </a:xfrm>
          </p:grpSpPr>
          <p:sp>
            <p:nvSpPr>
              <p:cNvPr id="16" name="矩形 9">
                <a:extLst>
                  <a:ext uri="{FF2B5EF4-FFF2-40B4-BE49-F238E27FC236}">
                    <a16:creationId xmlns:a16="http://schemas.microsoft.com/office/drawing/2014/main" id="{C0C2FBD8-D49C-CC6F-6A00-7C9D624E63CB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矩形 10">
                <a:extLst>
                  <a:ext uri="{FF2B5EF4-FFF2-40B4-BE49-F238E27FC236}">
                    <a16:creationId xmlns:a16="http://schemas.microsoft.com/office/drawing/2014/main" id="{4A35D72E-1D8C-6BE5-FFE7-3909649EB585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1" name="直线箭头连接符 11" descr="jytjh">
              <a:extLst>
                <a:ext uri="{FF2B5EF4-FFF2-40B4-BE49-F238E27FC236}">
                  <a16:creationId xmlns:a16="http://schemas.microsoft.com/office/drawing/2014/main" id="{4AF50B66-DE05-AD6A-78D9-3377FB8A0820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flipV="1">
              <a:off x="6608573" y="1692594"/>
              <a:ext cx="1916012" cy="135214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274E11E-F66D-D104-81F1-308683A93A7A}"/>
                </a:ext>
              </a:extLst>
            </p:cNvPr>
            <p:cNvGrpSpPr/>
            <p:nvPr/>
          </p:nvGrpSpPr>
          <p:grpSpPr>
            <a:xfrm>
              <a:off x="8524584" y="4181702"/>
              <a:ext cx="1977761" cy="953444"/>
              <a:chOff x="9087804" y="3296697"/>
              <a:chExt cx="2114289" cy="95344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4AC57C51-88BB-B82A-9FB5-969500416864}"/>
                  </a:ext>
                </a:extLst>
              </p:cNvPr>
              <p:cNvSpPr/>
              <p:nvPr/>
            </p:nvSpPr>
            <p:spPr>
              <a:xfrm>
                <a:off x="9087804" y="3296697"/>
                <a:ext cx="211428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矩形 10">
                <a:extLst>
                  <a:ext uri="{FF2B5EF4-FFF2-40B4-BE49-F238E27FC236}">
                    <a16:creationId xmlns:a16="http://schemas.microsoft.com/office/drawing/2014/main" id="{A60E454A-1E53-3B57-7FCA-564F9EC1B05B}"/>
                  </a:ext>
                </a:extLst>
              </p:cNvPr>
              <p:cNvSpPr/>
              <p:nvPr/>
            </p:nvSpPr>
            <p:spPr>
              <a:xfrm>
                <a:off x="9087804" y="3727055"/>
                <a:ext cx="2114289" cy="5230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!=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</a:rPr>
                  <a:t>.id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True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7" name="直线箭头连接符 11" descr="jytjh">
              <a:extLst>
                <a:ext uri="{FF2B5EF4-FFF2-40B4-BE49-F238E27FC236}">
                  <a16:creationId xmlns:a16="http://schemas.microsoft.com/office/drawing/2014/main" id="{E670651F-47C8-7375-B33C-EB0518EB4034}"/>
                </a:ext>
              </a:extLst>
            </p:cNvPr>
            <p:cNvCxnSpPr>
              <a:cxnSpLocks/>
              <a:stCxn id="9" idx="3"/>
              <a:endCxn id="25" idx="1"/>
            </p:cNvCxnSpPr>
            <p:nvPr/>
          </p:nvCxnSpPr>
          <p:spPr>
            <a:xfrm>
              <a:off x="6608573" y="3044736"/>
              <a:ext cx="1916011" cy="13521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7">
              <a:extLst>
                <a:ext uri="{FF2B5EF4-FFF2-40B4-BE49-F238E27FC236}">
                  <a16:creationId xmlns:a16="http://schemas.microsoft.com/office/drawing/2014/main" id="{0A2D3505-CAE0-DBF6-9A13-CB33432E03DC}"/>
                </a:ext>
              </a:extLst>
            </p:cNvPr>
            <p:cNvSpPr txBox="1"/>
            <p:nvPr/>
          </p:nvSpPr>
          <p:spPr>
            <a:xfrm>
              <a:off x="7082433" y="2767736"/>
              <a:ext cx="1047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7A7DE5-313B-F4FA-81A9-10339F04EF86}"/>
              </a:ext>
            </a:extLst>
          </p:cNvPr>
          <p:cNvGrpSpPr/>
          <p:nvPr/>
        </p:nvGrpSpPr>
        <p:grpSpPr>
          <a:xfrm>
            <a:off x="1577009" y="1669774"/>
            <a:ext cx="9024730" cy="3896140"/>
            <a:chOff x="1577009" y="1669774"/>
            <a:chExt cx="9024730" cy="389614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037761" y="2978550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037761" y="3481048"/>
              <a:ext cx="2116477" cy="3578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6" name="矩形 9">
              <a:extLst>
                <a:ext uri="{FF2B5EF4-FFF2-40B4-BE49-F238E27FC236}">
                  <a16:creationId xmlns:a16="http://schemas.microsoft.com/office/drawing/2014/main" id="{79F1924C-EA34-184D-86B7-515B7B7DCD57}"/>
                </a:ext>
              </a:extLst>
            </p:cNvPr>
            <p:cNvSpPr/>
            <p:nvPr/>
          </p:nvSpPr>
          <p:spPr>
            <a:xfrm>
              <a:off x="1729157" y="3824838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359B4F5A-64D5-B94A-8BC5-15FB64655705}"/>
                </a:ext>
              </a:extLst>
            </p:cNvPr>
            <p:cNvCxnSpPr>
              <a:cxnSpLocks/>
              <a:stCxn id="25" idx="3"/>
              <a:endCxn id="38" idx="1"/>
            </p:cNvCxnSpPr>
            <p:nvPr/>
          </p:nvCxnSpPr>
          <p:spPr>
            <a:xfrm>
              <a:off x="7154239" y="3231124"/>
              <a:ext cx="119212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9">
              <a:extLst>
                <a:ext uri="{FF2B5EF4-FFF2-40B4-BE49-F238E27FC236}">
                  <a16:creationId xmlns:a16="http://schemas.microsoft.com/office/drawing/2014/main" id="{93C582D8-E2D4-C440-9A95-567A09C2C70C}"/>
                </a:ext>
              </a:extLst>
            </p:cNvPr>
            <p:cNvSpPr/>
            <p:nvPr/>
          </p:nvSpPr>
          <p:spPr>
            <a:xfrm>
              <a:off x="8346364" y="2978550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acc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D7000BE6-CC74-7B42-B9E0-C141AAFA0592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 flipV="1">
              <a:off x="3845635" y="3231124"/>
              <a:ext cx="1192126" cy="8462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AF4F652-3F3F-AD4D-AE84-F730CC2117A4}"/>
                </a:ext>
              </a:extLst>
            </p:cNvPr>
            <p:cNvSpPr txBox="1"/>
            <p:nvPr/>
          </p:nvSpPr>
          <p:spPr>
            <a:xfrm>
              <a:off x="7127958" y="3329593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</p:txBody>
        </p: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036880" y="4806564"/>
              <a:ext cx="2116478" cy="505147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com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6095119" y="4305775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e3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0"/>
              <a:endCxn id="33" idx="2"/>
            </p:cNvCxnSpPr>
            <p:nvPr/>
          </p:nvCxnSpPr>
          <p:spPr>
            <a:xfrm flipV="1">
              <a:off x="6095119" y="3838874"/>
              <a:ext cx="881" cy="96769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9">
              <a:extLst>
                <a:ext uri="{FF2B5EF4-FFF2-40B4-BE49-F238E27FC236}">
                  <a16:creationId xmlns:a16="http://schemas.microsoft.com/office/drawing/2014/main" id="{D3F87506-7FA7-C14C-8B94-866BF2E53989}"/>
                </a:ext>
              </a:extLst>
            </p:cNvPr>
            <p:cNvSpPr/>
            <p:nvPr/>
          </p:nvSpPr>
          <p:spPr>
            <a:xfrm>
              <a:off x="1729157" y="2370800"/>
              <a:ext cx="211647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1" name="直线箭头连接符 11" descr="jytjh">
              <a:extLst>
                <a:ext uri="{FF2B5EF4-FFF2-40B4-BE49-F238E27FC236}">
                  <a16:creationId xmlns:a16="http://schemas.microsoft.com/office/drawing/2014/main" id="{D378581C-AFAC-AE45-B0D9-01980DE1CB74}"/>
                </a:ext>
              </a:extLst>
            </p:cNvPr>
            <p:cNvCxnSpPr>
              <a:cxnSpLocks/>
              <a:stCxn id="60" idx="3"/>
              <a:endCxn id="25" idx="1"/>
            </p:cNvCxnSpPr>
            <p:nvPr/>
          </p:nvCxnSpPr>
          <p:spPr>
            <a:xfrm>
              <a:off x="3845635" y="2623374"/>
              <a:ext cx="1192126" cy="6077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12">
              <a:extLst>
                <a:ext uri="{FF2B5EF4-FFF2-40B4-BE49-F238E27FC236}">
                  <a16:creationId xmlns:a16="http://schemas.microsoft.com/office/drawing/2014/main" id="{C582D474-60DB-4847-B032-714ACBAFB77A}"/>
                </a:ext>
              </a:extLst>
            </p:cNvPr>
            <p:cNvSpPr txBox="1"/>
            <p:nvPr/>
          </p:nvSpPr>
          <p:spPr>
            <a:xfrm>
              <a:off x="3871915" y="2480936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e4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workIn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3" name="矩形 9">
              <a:extLst>
                <a:ext uri="{FF2B5EF4-FFF2-40B4-BE49-F238E27FC236}">
                  <a16:creationId xmlns:a16="http://schemas.microsoft.com/office/drawing/2014/main" id="{7DD9006D-3245-BA4A-87FA-C44569B164A5}"/>
                </a:ext>
              </a:extLst>
            </p:cNvPr>
            <p:cNvSpPr/>
            <p:nvPr/>
          </p:nvSpPr>
          <p:spPr>
            <a:xfrm>
              <a:off x="5038641" y="1928390"/>
              <a:ext cx="2116478" cy="505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388AA858-1223-2E4E-AE0A-ABDAD9E884A4}"/>
                </a:ext>
              </a:extLst>
            </p:cNvPr>
            <p:cNvCxnSpPr>
              <a:cxnSpLocks/>
              <a:stCxn id="25" idx="0"/>
              <a:endCxn id="63" idx="2"/>
            </p:cNvCxnSpPr>
            <p:nvPr/>
          </p:nvCxnSpPr>
          <p:spPr>
            <a:xfrm flipV="1">
              <a:off x="6096000" y="2433537"/>
              <a:ext cx="880" cy="5450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12">
              <a:extLst>
                <a:ext uri="{FF2B5EF4-FFF2-40B4-BE49-F238E27FC236}">
                  <a16:creationId xmlns:a16="http://schemas.microsoft.com/office/drawing/2014/main" id="{602F997B-7972-0C44-951B-3621594FF22D}"/>
                </a:ext>
              </a:extLst>
            </p:cNvPr>
            <p:cNvSpPr txBox="1"/>
            <p:nvPr/>
          </p:nvSpPr>
          <p:spPr>
            <a:xfrm>
              <a:off x="5930530" y="2613597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e5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</a:p>
          </p:txBody>
        </p: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1577009" y="1669774"/>
              <a:ext cx="9024730" cy="38961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pPr algn="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文本框 12">
              <a:extLst>
                <a:ext uri="{FF2B5EF4-FFF2-40B4-BE49-F238E27FC236}">
                  <a16:creationId xmlns:a16="http://schemas.microsoft.com/office/drawing/2014/main" id="{A8617F71-61F9-48F9-AD4E-70875F09DA5D}"/>
                </a:ext>
              </a:extLst>
            </p:cNvPr>
            <p:cNvSpPr txBox="1"/>
            <p:nvPr/>
          </p:nvSpPr>
          <p:spPr>
            <a:xfrm>
              <a:off x="3871915" y="3992939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36635</TotalTime>
  <Words>553</Words>
  <Application>Microsoft Macintosh PowerPoint</Application>
  <PresentationFormat>Widescreen</PresentationFormat>
  <Paragraphs>122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1025</cp:revision>
  <cp:lastPrinted>2021-05-18T09:36:44Z</cp:lastPrinted>
  <dcterms:created xsi:type="dcterms:W3CDTF">2020-11-03T03:20:46Z</dcterms:created>
  <dcterms:modified xsi:type="dcterms:W3CDTF">2023-03-01T12:58:50Z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