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03" r:id="rId2"/>
    <p:sldId id="421" r:id="rId3"/>
    <p:sldId id="405" r:id="rId4"/>
    <p:sldId id="407" r:id="rId5"/>
    <p:sldId id="408" r:id="rId6"/>
    <p:sldId id="409" r:id="rId7"/>
    <p:sldId id="410" r:id="rId8"/>
    <p:sldId id="412" r:id="rId9"/>
    <p:sldId id="413" r:id="rId10"/>
    <p:sldId id="416" r:id="rId11"/>
    <p:sldId id="417" r:id="rId12"/>
    <p:sldId id="418" r:id="rId13"/>
    <p:sldId id="419" r:id="rId14"/>
    <p:sldId id="42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403"/>
            <p14:sldId id="421"/>
            <p14:sldId id="405"/>
            <p14:sldId id="407"/>
            <p14:sldId id="408"/>
            <p14:sldId id="409"/>
            <p14:sldId id="410"/>
            <p14:sldId id="412"/>
            <p14:sldId id="413"/>
            <p14:sldId id="416"/>
            <p14:sldId id="417"/>
            <p14:sldId id="418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05" autoAdjust="0"/>
    <p:restoredTop sz="96006"/>
  </p:normalViewPr>
  <p:slideViewPr>
    <p:cSldViewPr snapToGrid="0">
      <p:cViewPr varScale="1">
        <p:scale>
          <a:sx n="129" d="100"/>
          <a:sy n="129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05A7A4-D140-2B27-C3DA-7B8FA4B497A9}"/>
              </a:ext>
            </a:extLst>
          </p:cNvPr>
          <p:cNvGrpSpPr/>
          <p:nvPr/>
        </p:nvGrpSpPr>
        <p:grpSpPr>
          <a:xfrm>
            <a:off x="1701307" y="2179577"/>
            <a:ext cx="8789386" cy="1921038"/>
            <a:chOff x="1701307" y="2179577"/>
            <a:chExt cx="8789386" cy="19210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7513343" y="2179577"/>
              <a:ext cx="2977350" cy="1921038"/>
              <a:chOff x="1488974" y="3906297"/>
              <a:chExt cx="1803118" cy="132556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8952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createTime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currentTime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accountType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DA30A4-FB04-184F-A8F2-E5F1B50C82DB}"/>
                </a:ext>
              </a:extLst>
            </p:cNvPr>
            <p:cNvGrpSpPr/>
            <p:nvPr/>
          </p:nvGrpSpPr>
          <p:grpSpPr>
            <a:xfrm>
              <a:off x="1701307" y="2179577"/>
              <a:ext cx="2734348" cy="1244683"/>
              <a:chOff x="9132408" y="3125108"/>
              <a:chExt cx="2114288" cy="85886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2EE813A-CCFA-3645-949F-45F605F0822E}"/>
                  </a:ext>
                </a:extLst>
              </p:cNvPr>
              <p:cNvSpPr/>
              <p:nvPr/>
            </p:nvSpPr>
            <p:spPr>
              <a:xfrm>
                <a:off x="9132408" y="3125108"/>
                <a:ext cx="2114288" cy="430356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>
                <a:extLst>
                  <a:ext uri="{FF2B5EF4-FFF2-40B4-BE49-F238E27FC236}">
                    <a16:creationId xmlns:a16="http://schemas.microsoft.com/office/drawing/2014/main" id="{F26FA891-75E7-274D-A280-335F90603C95}"/>
                  </a:ext>
                </a:extLst>
              </p:cNvPr>
              <p:cNvSpPr/>
              <p:nvPr/>
            </p:nvSpPr>
            <p:spPr>
              <a:xfrm>
                <a:off x="9132408" y="3553613"/>
                <a:ext cx="2114288" cy="4303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name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personName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3" name="直线箭头连接符 6" descr="jytjh">
              <a:extLst>
                <a:ext uri="{FF2B5EF4-FFF2-40B4-BE49-F238E27FC236}">
                  <a16:creationId xmlns:a16="http://schemas.microsoft.com/office/drawing/2014/main" id="{5BFCBE35-BE85-694E-8083-8AFC638775A7}"/>
                </a:ext>
              </a:extLst>
            </p:cNvPr>
            <p:cNvCxnSpPr>
              <a:cxnSpLocks/>
              <a:stCxn id="5" idx="1"/>
              <a:endCxn id="10" idx="3"/>
            </p:cNvCxnSpPr>
            <p:nvPr/>
          </p:nvCxnSpPr>
          <p:spPr>
            <a:xfrm flipH="1">
              <a:off x="4435655" y="2491418"/>
              <a:ext cx="30776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A202EE96-D34C-4F41-8A16-5D1A5E82FDE5}"/>
                </a:ext>
              </a:extLst>
            </p:cNvPr>
            <p:cNvSpPr txBox="1"/>
            <p:nvPr/>
          </p:nvSpPr>
          <p:spPr>
            <a:xfrm>
              <a:off x="5604460" y="2282699"/>
              <a:ext cx="6397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6959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accountId</a:t>
              </a:r>
              <a:endParaRPr kumimoji="1" lang="en-US" altLang="zh-CN" sz="16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56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Medium</a:t>
              </a:r>
              <a:endParaRPr kumimoji="1"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mediumId</a:t>
              </a:r>
              <a:endParaRPr kumimoji="1" lang="en-US" altLang="zh-CN" sz="16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50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personId</a:t>
              </a:r>
              <a:endParaRPr kumimoji="1" lang="en-US" altLang="zh-CN" sz="16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463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companyId</a:t>
              </a:r>
              <a:endParaRPr kumimoji="1" lang="en-US" altLang="zh-CN" sz="16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4482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7EC7D2-BD6B-B14F-8B72-4CEEFEE2CA27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pid1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pid2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01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05A7A4-D140-2B27-C3DA-7B8FA4B497A9}"/>
              </a:ext>
            </a:extLst>
          </p:cNvPr>
          <p:cNvGrpSpPr/>
          <p:nvPr/>
        </p:nvGrpSpPr>
        <p:grpSpPr>
          <a:xfrm>
            <a:off x="1701307" y="2179577"/>
            <a:ext cx="8789386" cy="1921038"/>
            <a:chOff x="1701307" y="2179577"/>
            <a:chExt cx="8789386" cy="19210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7513343" y="2179577"/>
              <a:ext cx="2977350" cy="1921038"/>
              <a:chOff x="1488974" y="3906297"/>
              <a:chExt cx="1803118" cy="132556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8952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createTime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currentTime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accountType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DA30A4-FB04-184F-A8F2-E5F1B50C82DB}"/>
                </a:ext>
              </a:extLst>
            </p:cNvPr>
            <p:cNvGrpSpPr/>
            <p:nvPr/>
          </p:nvGrpSpPr>
          <p:grpSpPr>
            <a:xfrm>
              <a:off x="1701307" y="2179577"/>
              <a:ext cx="2734348" cy="1244683"/>
              <a:chOff x="9132408" y="3125108"/>
              <a:chExt cx="2114288" cy="85886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2EE813A-CCFA-3645-949F-45F605F0822E}"/>
                  </a:ext>
                </a:extLst>
              </p:cNvPr>
              <p:cNvSpPr/>
              <p:nvPr/>
            </p:nvSpPr>
            <p:spPr>
              <a:xfrm>
                <a:off x="9132408" y="3125108"/>
                <a:ext cx="2114288" cy="430356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>
                <a:extLst>
                  <a:ext uri="{FF2B5EF4-FFF2-40B4-BE49-F238E27FC236}">
                    <a16:creationId xmlns:a16="http://schemas.microsoft.com/office/drawing/2014/main" id="{F26FA891-75E7-274D-A280-335F90603C95}"/>
                  </a:ext>
                </a:extLst>
              </p:cNvPr>
              <p:cNvSpPr/>
              <p:nvPr/>
            </p:nvSpPr>
            <p:spPr>
              <a:xfrm>
                <a:off x="9132408" y="3553613"/>
                <a:ext cx="2114288" cy="4303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name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companyName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3" name="直线箭头连接符 6" descr="jytjh">
              <a:extLst>
                <a:ext uri="{FF2B5EF4-FFF2-40B4-BE49-F238E27FC236}">
                  <a16:creationId xmlns:a16="http://schemas.microsoft.com/office/drawing/2014/main" id="{5BFCBE35-BE85-694E-8083-8AFC638775A7}"/>
                </a:ext>
              </a:extLst>
            </p:cNvPr>
            <p:cNvCxnSpPr>
              <a:cxnSpLocks/>
              <a:stCxn id="5" idx="1"/>
              <a:endCxn id="10" idx="3"/>
            </p:cNvCxnSpPr>
            <p:nvPr/>
          </p:nvCxnSpPr>
          <p:spPr>
            <a:xfrm flipH="1">
              <a:off x="4435655" y="2491418"/>
              <a:ext cx="30776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A202EE96-D34C-4F41-8A16-5D1A5E82FDE5}"/>
                </a:ext>
              </a:extLst>
            </p:cNvPr>
            <p:cNvSpPr txBox="1"/>
            <p:nvPr/>
          </p:nvSpPr>
          <p:spPr>
            <a:xfrm>
              <a:off x="5604460" y="2282699"/>
              <a:ext cx="6397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08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7EC7D2-BD6B-B14F-8B72-4CEEFEE2CA27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accountDstId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accountSrcId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906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7EC7D2-BD6B-B14F-8B72-4CEEFEE2CA27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accountDstId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type: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card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accountSrcId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937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7EC7D2-BD6B-B14F-8B72-4CEEFEE2CA27}"/>
              </a:ext>
            </a:extLst>
          </p:cNvPr>
          <p:cNvGrpSpPr/>
          <p:nvPr/>
        </p:nvGrpSpPr>
        <p:grpSpPr>
          <a:xfrm>
            <a:off x="2003503" y="2737758"/>
            <a:ext cx="8487442" cy="1364234"/>
            <a:chOff x="2003503" y="2737758"/>
            <a:chExt cx="8487442" cy="13642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29"/>
              <a:ext cx="2977350" cy="1247363"/>
              <a:chOff x="1488974" y="3906297"/>
              <a:chExt cx="1803118" cy="86071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43035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loanAmount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amount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apply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563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7EC7D2-BD6B-B14F-8B72-4CEEFEE2CA27}"/>
              </a:ext>
            </a:extLst>
          </p:cNvPr>
          <p:cNvGrpSpPr/>
          <p:nvPr/>
        </p:nvGrpSpPr>
        <p:grpSpPr>
          <a:xfrm>
            <a:off x="2003503" y="2737758"/>
            <a:ext cx="8487442" cy="1364234"/>
            <a:chOff x="2003503" y="2737758"/>
            <a:chExt cx="8487442" cy="13642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29"/>
              <a:ext cx="2977350" cy="1247363"/>
              <a:chOff x="1488974" y="3906297"/>
              <a:chExt cx="1803118" cy="86071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43035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loanAmount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amount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apply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77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B181343-37A4-8342-B983-6E5913EF0187}"/>
              </a:ext>
            </a:extLst>
          </p:cNvPr>
          <p:cNvGrpSpPr/>
          <p:nvPr/>
        </p:nvGrpSpPr>
        <p:grpSpPr>
          <a:xfrm>
            <a:off x="1981200" y="2247425"/>
            <a:ext cx="8472601" cy="1521012"/>
            <a:chOff x="1981200" y="2247425"/>
            <a:chExt cx="8472601" cy="152101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1981200" y="2364297"/>
              <a:ext cx="2977350" cy="1064696"/>
              <a:chOff x="1488974" y="3906297"/>
              <a:chExt cx="1803118" cy="734667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04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0566D9-1473-9841-AE11-E4C7BA735562}"/>
                </a:ext>
              </a:extLst>
            </p:cNvPr>
            <p:cNvGrpSpPr/>
            <p:nvPr/>
          </p:nvGrpSpPr>
          <p:grpSpPr>
            <a:xfrm>
              <a:off x="7476451" y="2364300"/>
              <a:ext cx="2977350" cy="1404137"/>
              <a:chOff x="9132407" y="3125108"/>
              <a:chExt cx="2302185" cy="968889"/>
            </a:xfrm>
          </p:grpSpPr>
          <p:sp>
            <p:nvSpPr>
              <p:cNvPr id="21" name="矩形 9">
                <a:extLst>
                  <a:ext uri="{FF2B5EF4-FFF2-40B4-BE49-F238E27FC236}">
                    <a16:creationId xmlns:a16="http://schemas.microsoft.com/office/drawing/2014/main" id="{FDA5E86E-2369-BE4F-ABDF-9399A3EDECB4}"/>
                  </a:ext>
                </a:extLst>
              </p:cNvPr>
              <p:cNvSpPr/>
              <p:nvPr/>
            </p:nvSpPr>
            <p:spPr>
              <a:xfrm>
                <a:off x="9132407" y="3125108"/>
                <a:ext cx="2302184" cy="430356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5">
                <a:extLst>
                  <a:ext uri="{FF2B5EF4-FFF2-40B4-BE49-F238E27FC236}">
                    <a16:creationId xmlns:a16="http://schemas.microsoft.com/office/drawing/2014/main" id="{E9BBE84B-33A8-1947-B991-6A4B404F7D2B}"/>
                  </a:ext>
                </a:extLst>
              </p:cNvPr>
              <p:cNvSpPr/>
              <p:nvPr/>
            </p:nvSpPr>
            <p:spPr>
              <a:xfrm>
                <a:off x="9132408" y="3553614"/>
                <a:ext cx="2302184" cy="5403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mediumId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mediumBlocked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1" idx="1"/>
            </p:cNvCxnSpPr>
            <p:nvPr/>
          </p:nvCxnSpPr>
          <p:spPr>
            <a:xfrm>
              <a:off x="4958550" y="2676138"/>
              <a:ext cx="2517901" cy="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188809" y="2247425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70083" y="2766302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28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7EC7D2-BD6B-B14F-8B72-4CEEFEE2CA27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9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7EC7D2-BD6B-B14F-8B72-4CEEFEE2CA27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20" idx="1"/>
              <a:endCxn id="5" idx="3"/>
            </p:cNvCxnSpPr>
            <p:nvPr/>
          </p:nvCxnSpPr>
          <p:spPr>
            <a:xfrm flipH="1">
              <a:off x="4980853" y="3161102"/>
              <a:ext cx="2532742" cy="53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repay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562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34879</TotalTime>
  <Words>190</Words>
  <Application>Microsoft Macintosh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等线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853</cp:revision>
  <cp:lastPrinted>2021-05-18T09:36:44Z</cp:lastPrinted>
  <dcterms:created xsi:type="dcterms:W3CDTF">2020-11-03T03:20:46Z</dcterms:created>
  <dcterms:modified xsi:type="dcterms:W3CDTF">2022-09-27T03:30:18Z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