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4" r:id="rId2"/>
    <p:sldId id="375" r:id="rId3"/>
    <p:sldId id="371" r:id="rId4"/>
    <p:sldId id="388" r:id="rId5"/>
    <p:sldId id="389" r:id="rId6"/>
    <p:sldId id="390" r:id="rId7"/>
    <p:sldId id="392" r:id="rId8"/>
    <p:sldId id="393" r:id="rId9"/>
    <p:sldId id="396" r:id="rId10"/>
    <p:sldId id="395" r:id="rId11"/>
    <p:sldId id="397" r:id="rId12"/>
    <p:sldId id="399" r:id="rId13"/>
    <p:sldId id="401" r:id="rId14"/>
    <p:sldId id="373" r:id="rId15"/>
    <p:sldId id="385" r:id="rId16"/>
    <p:sldId id="372" r:id="rId17"/>
    <p:sldId id="398" r:id="rId18"/>
    <p:sldId id="414" r:id="rId19"/>
    <p:sldId id="363" r:id="rId20"/>
    <p:sldId id="402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374"/>
            <p14:sldId id="375"/>
            <p14:sldId id="371"/>
            <p14:sldId id="388"/>
            <p14:sldId id="389"/>
            <p14:sldId id="390"/>
            <p14:sldId id="392"/>
            <p14:sldId id="393"/>
            <p14:sldId id="396"/>
            <p14:sldId id="395"/>
            <p14:sldId id="397"/>
            <p14:sldId id="399"/>
            <p14:sldId id="401"/>
            <p14:sldId id="373"/>
          </p14:sldIdLst>
        </p14:section>
        <p14:section name="simple" id="{578F7E38-4669-8146-AD01-EEFF369B5A48}">
          <p14:sldIdLst>
            <p14:sldId id="385"/>
            <p14:sldId id="372"/>
            <p14:sldId id="398"/>
            <p14:sldId id="414"/>
            <p14:sldId id="36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ED124C-67EB-DD91-913E-0E234601281A}"/>
              </a:ext>
            </a:extLst>
          </p:cNvPr>
          <p:cNvGrpSpPr/>
          <p:nvPr/>
        </p:nvGrpSpPr>
        <p:grpSpPr>
          <a:xfrm>
            <a:off x="2640618" y="1562311"/>
            <a:ext cx="7480127" cy="2677324"/>
            <a:chOff x="2640618" y="1562311"/>
            <a:chExt cx="7480127" cy="26773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640618" y="196609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640618" y="247124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757096" y="2218672"/>
              <a:ext cx="3247172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5059586" y="1562311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807633" y="3517198"/>
              <a:ext cx="3247173" cy="7224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004268" y="19692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8004268" y="2474437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757095" y="2723819"/>
              <a:ext cx="3247173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5009047" y="2750399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2812194"/>
            <a:ext cx="7480125" cy="2048041"/>
            <a:chOff x="2355937" y="2857017"/>
            <a:chExt cx="7480125" cy="20480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544870" y="285701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919085" y="4063698"/>
              <a:ext cx="2008330" cy="8413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edge),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7856463" y="3326741"/>
              <a:ext cx="2404033" cy="505147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3866124"/>
            <a:chOff x="3193443" y="1788676"/>
            <a:chExt cx="8540981" cy="38661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682812" y="4537863"/>
              <a:ext cx="3454797" cy="11169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otherAccounts.id</a:t>
              </a:r>
              <a:endParaRPr kumimoji="1" lang="en-US" altLang="zh-CN" sz="1200" b="1" i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2642976"/>
            <a:ext cx="10504093" cy="2701958"/>
            <a:chOff x="1117600" y="2642976"/>
            <a:chExt cx="10504093" cy="2701958"/>
          </a:xfrm>
        </p:grpSpPr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795455" y="439082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${threshold1}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9" y="3477615"/>
              <a:ext cx="3183951" cy="1560501"/>
              <a:chOff x="5453916" y="3477615"/>
              <a:chExt cx="4174095" cy="1560501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477615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7200936" y="4305752"/>
                <a:ext cx="2427075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edge2.amount</a:t>
                </a:r>
              </a:p>
              <a:p>
                <a:pPr algn="just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GroupBy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86940" y="2745173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${threshold2}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</a:p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7068340" y="3709878"/>
              <a:ext cx="2850360" cy="203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43CE5CB-55A7-EE00-BD5A-B725FBDC7019}"/>
              </a:ext>
            </a:extLst>
          </p:cNvPr>
          <p:cNvGrpSpPr/>
          <p:nvPr/>
        </p:nvGrpSpPr>
        <p:grpSpPr>
          <a:xfrm>
            <a:off x="209170" y="1417321"/>
            <a:ext cx="11726065" cy="5014297"/>
            <a:chOff x="-49244" y="1417321"/>
            <a:chExt cx="11726065" cy="5014297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1587296" y="3510257"/>
              <a:ext cx="130023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749331" y="4427602"/>
              <a:ext cx="26040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3526016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3526016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3526016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3526015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2887533" y="2546902"/>
              <a:ext cx="638483" cy="12159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2887533" y="3350633"/>
              <a:ext cx="638483" cy="4121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2887533" y="3762831"/>
              <a:ext cx="638483" cy="391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2887533" y="3762831"/>
              <a:ext cx="638482" cy="11952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775727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775727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775727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775727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198368" y="3350633"/>
              <a:ext cx="15773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198368" y="2546902"/>
              <a:ext cx="157735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198368" y="3350633"/>
              <a:ext cx="157735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198368" y="3350633"/>
              <a:ext cx="157735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1587296" y="2208936"/>
              <a:ext cx="1300238" cy="65934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33" idx="2"/>
              <a:endCxn id="25" idx="0"/>
            </p:cNvCxnSpPr>
            <p:nvPr/>
          </p:nvCxnSpPr>
          <p:spPr>
            <a:xfrm>
              <a:off x="2237415" y="2868277"/>
              <a:ext cx="0" cy="64198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-49244" y="2826213"/>
              <a:ext cx="2295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4818823" y="1417321"/>
              <a:ext cx="25543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894415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894415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894415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894415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558133" y="3350633"/>
              <a:ext cx="1336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558133" y="2546902"/>
              <a:ext cx="1336282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558133" y="3350633"/>
              <a:ext cx="1336282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558133" y="3350633"/>
              <a:ext cx="1336282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7876209" y="1423285"/>
              <a:ext cx="2700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zh-CN" altLang="en-US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upstream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${ratio}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" name="矩形 13">
              <a:extLst>
                <a:ext uri="{FF2B5EF4-FFF2-40B4-BE49-F238E27FC236}">
                  <a16:creationId xmlns:a16="http://schemas.microsoft.com/office/drawing/2014/main" id="{8B290237-2D41-2911-9DFB-EA2671DFF317}"/>
                </a:ext>
              </a:extLst>
            </p:cNvPr>
            <p:cNvSpPr/>
            <p:nvPr/>
          </p:nvSpPr>
          <p:spPr>
            <a:xfrm>
              <a:off x="3449830" y="5440679"/>
              <a:ext cx="1824720" cy="9909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</a:t>
              </a:r>
            </a:p>
            <a:p>
              <a:pPr algn="just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6" name="矩形 13">
              <a:extLst>
                <a:ext uri="{FF2B5EF4-FFF2-40B4-BE49-F238E27FC236}">
                  <a16:creationId xmlns:a16="http://schemas.microsoft.com/office/drawing/2014/main" id="{C6FBDD63-20BB-81CC-CB43-D4B8765FF6F9}"/>
                </a:ext>
              </a:extLst>
            </p:cNvPr>
            <p:cNvSpPr/>
            <p:nvPr/>
          </p:nvSpPr>
          <p:spPr>
            <a:xfrm>
              <a:off x="6754570" y="5440679"/>
              <a:ext cx="1824720" cy="9909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edge2)</a:t>
              </a:r>
            </a:p>
            <a:p>
              <a:pPr algn="just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7" name="文本框 12">
              <a:extLst>
                <a:ext uri="{FF2B5EF4-FFF2-40B4-BE49-F238E27FC236}">
                  <a16:creationId xmlns:a16="http://schemas.microsoft.com/office/drawing/2014/main" id="{C9729CD9-928F-B03E-6230-972E51A784AE}"/>
                </a:ext>
              </a:extLst>
            </p:cNvPr>
            <p:cNvSpPr txBox="1"/>
            <p:nvPr/>
          </p:nvSpPr>
          <p:spPr>
            <a:xfrm>
              <a:off x="5308421" y="4382023"/>
              <a:ext cx="1096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8" name="文本框 12">
              <a:extLst>
                <a:ext uri="{FF2B5EF4-FFF2-40B4-BE49-F238E27FC236}">
                  <a16:creationId xmlns:a16="http://schemas.microsoft.com/office/drawing/2014/main" id="{C0BF3D17-C337-4FC5-8AB2-0490314A6329}"/>
                </a:ext>
              </a:extLst>
            </p:cNvPr>
            <p:cNvSpPr txBox="1"/>
            <p:nvPr/>
          </p:nvSpPr>
          <p:spPr>
            <a:xfrm>
              <a:off x="8558133" y="4382023"/>
              <a:ext cx="10967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9" name="矩形 13">
              <a:extLst>
                <a:ext uri="{FF2B5EF4-FFF2-40B4-BE49-F238E27FC236}">
                  <a16:creationId xmlns:a16="http://schemas.microsoft.com/office/drawing/2014/main" id="{7306178F-78B5-8847-CFD4-C1FBE1F4B4E5}"/>
                </a:ext>
              </a:extLst>
            </p:cNvPr>
            <p:cNvSpPr/>
            <p:nvPr/>
          </p:nvSpPr>
          <p:spPr>
            <a:xfrm>
              <a:off x="9852101" y="5440679"/>
              <a:ext cx="1824720" cy="9909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ratio3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edge4.amount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(UPSTREAM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edge3)</a:t>
              </a:r>
            </a:p>
            <a:p>
              <a:pPr algn="just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o3Account.id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35058</TotalTime>
  <Words>1445</Words>
  <Application>Microsoft Macintosh PowerPoint</Application>
  <PresentationFormat>Widescreen</PresentationFormat>
  <Paragraphs>303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887</cp:revision>
  <cp:lastPrinted>2021-05-18T09:36:44Z</cp:lastPrinted>
  <dcterms:created xsi:type="dcterms:W3CDTF">2020-11-03T03:20:46Z</dcterms:created>
  <dcterms:modified xsi:type="dcterms:W3CDTF">2022-09-22T10:40:51Z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