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399" r:id="rId12"/>
    <p:sldId id="401" r:id="rId13"/>
    <p:sldId id="415" r:id="rId14"/>
    <p:sldId id="417" r:id="rId15"/>
    <p:sldId id="3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6006"/>
  </p:normalViewPr>
  <p:slideViewPr>
    <p:cSldViewPr snapToGrid="0">
      <p:cViewPr varScale="1">
        <p:scale>
          <a:sx n="141" d="100"/>
          <a:sy n="141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EF7B857-ED29-AFBC-E4EA-5F464A103AF8}"/>
              </a:ext>
            </a:extLst>
          </p:cNvPr>
          <p:cNvGrpSpPr/>
          <p:nvPr/>
        </p:nvGrpSpPr>
        <p:grpSpPr>
          <a:xfrm>
            <a:off x="1814507" y="608473"/>
            <a:ext cx="8562985" cy="5502612"/>
            <a:chOff x="1814507" y="608473"/>
            <a:chExt cx="8562985" cy="55026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315061" y="608473"/>
              <a:ext cx="2321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1819656" y="1620185"/>
              <a:ext cx="2420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765493" y="1484651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 flipV="1">
              <a:off x="3468866" y="1682077"/>
              <a:ext cx="2296627" cy="12257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  <a:stCxn id="10" idx="1"/>
              <a:endCxn id="5" idx="3"/>
            </p:cNvCxnSpPr>
            <p:nvPr/>
          </p:nvCxnSpPr>
          <p:spPr>
            <a:xfrm flipH="1">
              <a:off x="7630665" y="1682077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7936523" y="1316631"/>
              <a:ext cx="2440969" cy="4794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" name="矩形 4">
              <a:extLst>
                <a:ext uri="{FF2B5EF4-FFF2-40B4-BE49-F238E27FC236}">
                  <a16:creationId xmlns:a16="http://schemas.microsoft.com/office/drawing/2014/main" id="{C23D7206-DC6D-C461-94A3-2B17750C172F}"/>
                </a:ext>
              </a:extLst>
            </p:cNvPr>
            <p:cNvSpPr/>
            <p:nvPr/>
          </p:nvSpPr>
          <p:spPr>
            <a:xfrm>
              <a:off x="5765493" y="2526308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>
              <a:extLst>
                <a:ext uri="{FF2B5EF4-FFF2-40B4-BE49-F238E27FC236}">
                  <a16:creationId xmlns:a16="http://schemas.microsoft.com/office/drawing/2014/main" id="{FAAC16AD-07E6-FE6E-79E5-1E1D9822E447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3468866" y="2723734"/>
              <a:ext cx="2296627" cy="1840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>
              <a:extLst>
                <a:ext uri="{FF2B5EF4-FFF2-40B4-BE49-F238E27FC236}">
                  <a16:creationId xmlns:a16="http://schemas.microsoft.com/office/drawing/2014/main" id="{180FA1C2-C28D-24A0-2715-94860A81388F}"/>
                </a:ext>
              </a:extLst>
            </p:cNvPr>
            <p:cNvSpPr/>
            <p:nvPr/>
          </p:nvSpPr>
          <p:spPr>
            <a:xfrm>
              <a:off x="5765493" y="4614880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>
              <a:extLst>
                <a:ext uri="{FF2B5EF4-FFF2-40B4-BE49-F238E27FC236}">
                  <a16:creationId xmlns:a16="http://schemas.microsoft.com/office/drawing/2014/main" id="{0046535A-CF85-4953-1290-6E9A255DBF61}"/>
                </a:ext>
              </a:extLst>
            </p:cNvPr>
            <p:cNvCxnSpPr>
              <a:cxnSpLocks/>
              <a:stCxn id="11" idx="3"/>
              <a:endCxn id="29" idx="1"/>
            </p:cNvCxnSpPr>
            <p:nvPr/>
          </p:nvCxnSpPr>
          <p:spPr>
            <a:xfrm>
              <a:off x="3468866" y="2907790"/>
              <a:ext cx="2296627" cy="19045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>
              <a:extLst>
                <a:ext uri="{FF2B5EF4-FFF2-40B4-BE49-F238E27FC236}">
                  <a16:creationId xmlns:a16="http://schemas.microsoft.com/office/drawing/2014/main" id="{13CFC30A-9B14-12FA-532F-D51FC71E4CED}"/>
                </a:ext>
              </a:extLst>
            </p:cNvPr>
            <p:cNvSpPr txBox="1"/>
            <p:nvPr/>
          </p:nvSpPr>
          <p:spPr>
            <a:xfrm>
              <a:off x="5765492" y="3567965"/>
              <a:ext cx="1865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9" name="直线箭头连接符 5" descr="jytjh">
              <a:extLst>
                <a:ext uri="{FF2B5EF4-FFF2-40B4-BE49-F238E27FC236}">
                  <a16:creationId xmlns:a16="http://schemas.microsoft.com/office/drawing/2014/main" id="{BB609E75-A6DA-77F3-4924-5B376B88C063}"/>
                </a:ext>
              </a:extLst>
            </p:cNvPr>
            <p:cNvCxnSpPr>
              <a:cxnSpLocks/>
              <a:stCxn id="11" idx="3"/>
              <a:endCxn id="38" idx="1"/>
            </p:cNvCxnSpPr>
            <p:nvPr/>
          </p:nvCxnSpPr>
          <p:spPr>
            <a:xfrm>
              <a:off x="3468866" y="2907790"/>
              <a:ext cx="2296626" cy="8602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9FBE0C-DED4-FE40-2A1A-B7D26CC9D9DA}"/>
                </a:ext>
              </a:extLst>
            </p:cNvPr>
            <p:cNvGrpSpPr/>
            <p:nvPr/>
          </p:nvGrpSpPr>
          <p:grpSpPr>
            <a:xfrm>
              <a:off x="1814507" y="2710364"/>
              <a:ext cx="1654359" cy="789704"/>
              <a:chOff x="987328" y="2902427"/>
              <a:chExt cx="1654359" cy="78970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97511-B61B-2B48-8F2E-6BEB89BF6B59}"/>
                  </a:ext>
                </a:extLst>
              </p:cNvPr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C77EE0-06A3-974B-995B-A18597BE8CA8}"/>
                  </a:ext>
                </a:extLst>
              </p:cNvPr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CD23BD-35D4-F5FA-965D-179EEBF8355F}"/>
                </a:ext>
              </a:extLst>
            </p:cNvPr>
            <p:cNvGrpSpPr/>
            <p:nvPr/>
          </p:nvGrpSpPr>
          <p:grpSpPr>
            <a:xfrm>
              <a:off x="8226629" y="1484651"/>
              <a:ext cx="1969609" cy="789704"/>
              <a:chOff x="8972091" y="3120769"/>
              <a:chExt cx="1969609" cy="78970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B50ED6-58B5-524F-81D9-6C86F8294A3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87DB192-2089-434A-9AF8-7E48F63B7A53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FC8031-B244-3217-0AB1-7D0E41B3F8B0}"/>
                </a:ext>
              </a:extLst>
            </p:cNvPr>
            <p:cNvGrpSpPr/>
            <p:nvPr/>
          </p:nvGrpSpPr>
          <p:grpSpPr>
            <a:xfrm>
              <a:off x="8226629" y="2526308"/>
              <a:ext cx="1969609" cy="789704"/>
              <a:chOff x="8972091" y="3120769"/>
              <a:chExt cx="1969609" cy="789704"/>
            </a:xfrm>
          </p:grpSpPr>
          <p:sp>
            <p:nvSpPr>
              <p:cNvPr id="23" name="矩形 9">
                <a:extLst>
                  <a:ext uri="{FF2B5EF4-FFF2-40B4-BE49-F238E27FC236}">
                    <a16:creationId xmlns:a16="http://schemas.microsoft.com/office/drawing/2014/main" id="{06AE1470-806A-E97F-7F5D-EC4B097AFD95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>
                <a:extLst>
                  <a:ext uri="{FF2B5EF4-FFF2-40B4-BE49-F238E27FC236}">
                    <a16:creationId xmlns:a16="http://schemas.microsoft.com/office/drawing/2014/main" id="{BD524A92-E22B-D3D3-3DAD-B740943BDE87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4A34C9-1849-6728-D4DB-CE6206B25C1C}"/>
                </a:ext>
              </a:extLst>
            </p:cNvPr>
            <p:cNvGrpSpPr/>
            <p:nvPr/>
          </p:nvGrpSpPr>
          <p:grpSpPr>
            <a:xfrm>
              <a:off x="8226629" y="4614880"/>
              <a:ext cx="1969609" cy="789704"/>
              <a:chOff x="8972091" y="3120769"/>
              <a:chExt cx="1969609" cy="789704"/>
            </a:xfrm>
          </p:grpSpPr>
          <p:sp>
            <p:nvSpPr>
              <p:cNvPr id="43" name="矩形 9">
                <a:extLst>
                  <a:ext uri="{FF2B5EF4-FFF2-40B4-BE49-F238E27FC236}">
                    <a16:creationId xmlns:a16="http://schemas.microsoft.com/office/drawing/2014/main" id="{F7FDC6B7-A5EC-F8C6-C4CB-6EF83629F3B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>
                <a:extLst>
                  <a:ext uri="{FF2B5EF4-FFF2-40B4-BE49-F238E27FC236}">
                    <a16:creationId xmlns:a16="http://schemas.microsoft.com/office/drawing/2014/main" id="{8E1431ED-CBAE-173C-4E1C-C502B51A7ED9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0812CFAB-1E70-9AEF-7AB1-47F4CB31903C}"/>
                </a:ext>
              </a:extLst>
            </p:cNvPr>
            <p:cNvCxnSpPr>
              <a:cxnSpLocks/>
              <a:stCxn id="23" idx="1"/>
              <a:endCxn id="21" idx="3"/>
            </p:cNvCxnSpPr>
            <p:nvPr/>
          </p:nvCxnSpPr>
          <p:spPr>
            <a:xfrm flipH="1">
              <a:off x="7630665" y="2723734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F5C5289D-450A-29C3-F786-AAFA3604C395}"/>
                </a:ext>
              </a:extLst>
            </p:cNvPr>
            <p:cNvCxnSpPr>
              <a:cxnSpLocks/>
              <a:stCxn id="43" idx="1"/>
              <a:endCxn id="29" idx="3"/>
            </p:cNvCxnSpPr>
            <p:nvPr/>
          </p:nvCxnSpPr>
          <p:spPr>
            <a:xfrm flipH="1">
              <a:off x="7630665" y="4812306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8E8A6D44-C164-CA15-88E0-446B3E5AA319}"/>
                </a:ext>
              </a:extLst>
            </p:cNvPr>
            <p:cNvSpPr txBox="1"/>
            <p:nvPr/>
          </p:nvSpPr>
          <p:spPr>
            <a:xfrm>
              <a:off x="4470572" y="2757742"/>
              <a:ext cx="6475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*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5A4D0A4-3053-89A2-4F5B-1A1E579E96A1}"/>
              </a:ext>
            </a:extLst>
          </p:cNvPr>
          <p:cNvGrpSpPr/>
          <p:nvPr/>
        </p:nvGrpSpPr>
        <p:grpSpPr>
          <a:xfrm>
            <a:off x="2367661" y="735903"/>
            <a:ext cx="7702460" cy="5386193"/>
            <a:chOff x="2355938" y="1014606"/>
            <a:chExt cx="7702460" cy="5386193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8" y="2087497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2592645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 flipV="1">
              <a:off x="4472416" y="2319715"/>
              <a:ext cx="3247169" cy="2035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5269060" y="151913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19585" y="206714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19585" y="2874773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82405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19585" y="4490037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4472416" y="2340071"/>
              <a:ext cx="3247169" cy="78727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472416" y="2340071"/>
              <a:ext cx="3247169" cy="159490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4472416" y="2340071"/>
              <a:ext cx="3247169" cy="240254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2355938" y="3498802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0">
              <a:extLst>
                <a:ext uri="{FF2B5EF4-FFF2-40B4-BE49-F238E27FC236}">
                  <a16:creationId xmlns:a16="http://schemas.microsoft.com/office/drawing/2014/main" id="{78D946AF-0EE7-C54E-BB30-38F1960ED716}"/>
                </a:ext>
              </a:extLst>
            </p:cNvPr>
            <p:cNvSpPr/>
            <p:nvPr/>
          </p:nvSpPr>
          <p:spPr>
            <a:xfrm>
              <a:off x="2355938" y="4003950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012F6D91-247D-1A4A-922F-0853E7F00CAE}"/>
                </a:ext>
              </a:extLst>
            </p:cNvPr>
            <p:cNvCxnSpPr>
              <a:cxnSpLocks/>
              <a:stCxn id="26" idx="3"/>
              <a:endCxn id="50" idx="1"/>
            </p:cNvCxnSpPr>
            <p:nvPr/>
          </p:nvCxnSpPr>
          <p:spPr>
            <a:xfrm>
              <a:off x="4472416" y="3751376"/>
              <a:ext cx="3247169" cy="99123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634C593-AE2A-2943-BF29-BA3FB8407E02}"/>
                </a:ext>
              </a:extLst>
            </p:cNvPr>
            <p:cNvCxnSpPr>
              <a:cxnSpLocks/>
              <a:stCxn id="26" idx="3"/>
              <a:endCxn id="49" idx="1"/>
            </p:cNvCxnSpPr>
            <p:nvPr/>
          </p:nvCxnSpPr>
          <p:spPr>
            <a:xfrm>
              <a:off x="4472416" y="3751376"/>
              <a:ext cx="3247169" cy="1836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7EB022E3-A0BB-1A4D-9081-E5C339FB86D7}"/>
                </a:ext>
              </a:extLst>
            </p:cNvPr>
            <p:cNvSpPr/>
            <p:nvPr/>
          </p:nvSpPr>
          <p:spPr>
            <a:xfrm>
              <a:off x="7719585" y="529767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051970ED-1589-F341-A60D-8F6896F711D7}"/>
                </a:ext>
              </a:extLst>
            </p:cNvPr>
            <p:cNvSpPr/>
            <p:nvPr/>
          </p:nvSpPr>
          <p:spPr>
            <a:xfrm>
              <a:off x="7719585" y="1259509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40" idx="1"/>
            </p:cNvCxnSpPr>
            <p:nvPr/>
          </p:nvCxnSpPr>
          <p:spPr>
            <a:xfrm flipV="1">
              <a:off x="4472416" y="1512083"/>
              <a:ext cx="3247169" cy="82798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44AA5E25-C09E-F64B-A93A-5573FEBE7619}"/>
                </a:ext>
              </a:extLst>
            </p:cNvPr>
            <p:cNvCxnSpPr>
              <a:cxnSpLocks/>
              <a:stCxn id="26" idx="3"/>
              <a:endCxn id="39" idx="1"/>
            </p:cNvCxnSpPr>
            <p:nvPr/>
          </p:nvCxnSpPr>
          <p:spPr>
            <a:xfrm>
              <a:off x="4472416" y="3751376"/>
              <a:ext cx="3247169" cy="179886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BDB6A3FE-02BC-3F48-AFAD-6B6F692BB56C}"/>
                </a:ext>
              </a:extLst>
            </p:cNvPr>
            <p:cNvCxnSpPr>
              <a:cxnSpLocks/>
              <a:stCxn id="26" idx="3"/>
              <a:endCxn id="48" idx="1"/>
            </p:cNvCxnSpPr>
            <p:nvPr/>
          </p:nvCxnSpPr>
          <p:spPr>
            <a:xfrm flipV="1">
              <a:off x="4472416" y="3127347"/>
              <a:ext cx="3247169" cy="62402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786FB53E-A7D3-9D45-9254-8085A0735FB1}"/>
                </a:ext>
              </a:extLst>
            </p:cNvPr>
            <p:cNvSpPr txBox="1"/>
            <p:nvPr/>
          </p:nvSpPr>
          <p:spPr>
            <a:xfrm>
              <a:off x="5269060" y="492665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7385537" y="1014606"/>
              <a:ext cx="2672861" cy="5386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Jaccard(r1,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r2)</a:t>
              </a: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CB59A87A-ED31-2785-D6F8-2B4965496BCD}"/>
                </a:ext>
              </a:extLst>
            </p:cNvPr>
            <p:cNvSpPr txBox="1"/>
            <p:nvPr/>
          </p:nvSpPr>
          <p:spPr>
            <a:xfrm>
              <a:off x="2355938" y="4547441"/>
              <a:ext cx="2690786" cy="1853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6535C5E-D08B-4CD0-A168-5DBF72BC1B40}"/>
              </a:ext>
            </a:extLst>
          </p:cNvPr>
          <p:cNvGrpSpPr/>
          <p:nvPr/>
        </p:nvGrpSpPr>
        <p:grpSpPr>
          <a:xfrm>
            <a:off x="1723060" y="856049"/>
            <a:ext cx="8581526" cy="4524843"/>
            <a:chOff x="1723060" y="856049"/>
            <a:chExt cx="8581526" cy="45248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603B57-3685-5EEF-562A-5DCCED048E02}"/>
                </a:ext>
              </a:extLst>
            </p:cNvPr>
            <p:cNvGrpSpPr/>
            <p:nvPr/>
          </p:nvGrpSpPr>
          <p:grpSpPr>
            <a:xfrm>
              <a:off x="1723061" y="1136752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458470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3274897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3213100" y="1389326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4454466" y="856049"/>
              <a:ext cx="5850120" cy="45248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Final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share</a:t>
              </a:r>
            </a:p>
            <a:p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investor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458470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 flipV="1">
              <a:off x="3213100" y="1389326"/>
              <a:ext cx="1371600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4584700" y="3500778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458470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3213100" y="1389326"/>
              <a:ext cx="1371600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3213100" y="1389326"/>
              <a:ext cx="1371600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458469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3213100" y="1389326"/>
              <a:ext cx="1371599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679305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679305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6793050" y="350077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679305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679304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53" idx="3"/>
            </p:cNvCxnSpPr>
            <p:nvPr/>
          </p:nvCxnSpPr>
          <p:spPr>
            <a:xfrm flipH="1">
              <a:off x="5855668" y="1389326"/>
              <a:ext cx="937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53" idx="3"/>
            </p:cNvCxnSpPr>
            <p:nvPr/>
          </p:nvCxnSpPr>
          <p:spPr>
            <a:xfrm flipH="1" flipV="1">
              <a:off x="5855668" y="1389326"/>
              <a:ext cx="937382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 flipV="1">
              <a:off x="5855668" y="1389326"/>
              <a:ext cx="937382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53" idx="3"/>
            </p:cNvCxnSpPr>
            <p:nvPr/>
          </p:nvCxnSpPr>
          <p:spPr>
            <a:xfrm flipH="1" flipV="1">
              <a:off x="5855668" y="1389326"/>
              <a:ext cx="937382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53" idx="3"/>
            </p:cNvCxnSpPr>
            <p:nvPr/>
          </p:nvCxnSpPr>
          <p:spPr>
            <a:xfrm flipH="1" flipV="1">
              <a:off x="5855668" y="1389326"/>
              <a:ext cx="937381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>
              <a:extLst>
                <a:ext uri="{FF2B5EF4-FFF2-40B4-BE49-F238E27FC236}">
                  <a16:creationId xmlns:a16="http://schemas.microsoft.com/office/drawing/2014/main" id="{4CE6A5FE-9224-4197-AAD7-5C4D330FDF20}"/>
                </a:ext>
              </a:extLst>
            </p:cNvPr>
            <p:cNvSpPr txBox="1"/>
            <p:nvPr/>
          </p:nvSpPr>
          <p:spPr>
            <a:xfrm>
              <a:off x="1723060" y="2775421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>
              <a:extLst>
                <a:ext uri="{FF2B5EF4-FFF2-40B4-BE49-F238E27FC236}">
                  <a16:creationId xmlns:a16="http://schemas.microsoft.com/office/drawing/2014/main" id="{98C12499-19CA-5E7B-2205-16B35AB2F932}"/>
                </a:ext>
              </a:extLst>
            </p:cNvPr>
            <p:cNvSpPr/>
            <p:nvPr/>
          </p:nvSpPr>
          <p:spPr>
            <a:xfrm>
              <a:off x="8785972" y="1136753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AD09C922-E3C5-077C-1983-D71EE9221F46}"/>
                </a:ext>
              </a:extLst>
            </p:cNvPr>
            <p:cNvSpPr/>
            <p:nvPr/>
          </p:nvSpPr>
          <p:spPr>
            <a:xfrm>
              <a:off x="8785972" y="1980292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>
              <a:extLst>
                <a:ext uri="{FF2B5EF4-FFF2-40B4-BE49-F238E27FC236}">
                  <a16:creationId xmlns:a16="http://schemas.microsoft.com/office/drawing/2014/main" id="{3B9FBA05-EAD5-B14C-DB11-1949DA35D1C0}"/>
                </a:ext>
              </a:extLst>
            </p:cNvPr>
            <p:cNvSpPr/>
            <p:nvPr/>
          </p:nvSpPr>
          <p:spPr>
            <a:xfrm>
              <a:off x="8785972" y="3500779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6BEF5CF-63AB-6A48-4C08-7A735734FD6D}"/>
                </a:ext>
              </a:extLst>
            </p:cNvPr>
            <p:cNvSpPr/>
            <p:nvPr/>
          </p:nvSpPr>
          <p:spPr>
            <a:xfrm>
              <a:off x="8785972" y="434431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344DC6A-1383-6DFD-5122-2A51B10DC362}"/>
                </a:ext>
              </a:extLst>
            </p:cNvPr>
            <p:cNvSpPr txBox="1"/>
            <p:nvPr/>
          </p:nvSpPr>
          <p:spPr>
            <a:xfrm>
              <a:off x="8785971" y="2823832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737EB737-631B-F306-D761-3DDECEE5104E}"/>
                </a:ext>
              </a:extLst>
            </p:cNvPr>
            <p:cNvCxnSpPr>
              <a:cxnSpLocks/>
              <a:stCxn id="19" idx="1"/>
              <a:endCxn id="54" idx="3"/>
            </p:cNvCxnSpPr>
            <p:nvPr/>
          </p:nvCxnSpPr>
          <p:spPr>
            <a:xfrm flipH="1" flipV="1">
              <a:off x="8064018" y="1389326"/>
              <a:ext cx="7219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53167733-1B3E-E00F-C065-0450BD671A49}"/>
                </a:ext>
              </a:extLst>
            </p:cNvPr>
            <p:cNvCxnSpPr>
              <a:cxnSpLocks/>
              <a:stCxn id="20" idx="1"/>
              <a:endCxn id="54" idx="3"/>
            </p:cNvCxnSpPr>
            <p:nvPr/>
          </p:nvCxnSpPr>
          <p:spPr>
            <a:xfrm flipH="1" flipV="1">
              <a:off x="8064018" y="1389326"/>
              <a:ext cx="721954" cy="8435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498ADA-A412-A31B-BEEE-892AB4FF4AFB}"/>
                </a:ext>
              </a:extLst>
            </p:cNvPr>
            <p:cNvCxnSpPr>
              <a:cxnSpLocks/>
              <a:stCxn id="21" idx="1"/>
              <a:endCxn id="54" idx="3"/>
            </p:cNvCxnSpPr>
            <p:nvPr/>
          </p:nvCxnSpPr>
          <p:spPr>
            <a:xfrm flipH="1" flipV="1">
              <a:off x="8064018" y="1389326"/>
              <a:ext cx="721954" cy="23640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4FB078EA-A3A3-EB54-C827-A636AB7C60AC}"/>
                </a:ext>
              </a:extLst>
            </p:cNvPr>
            <p:cNvCxnSpPr>
              <a:cxnSpLocks/>
              <a:stCxn id="22" idx="1"/>
              <a:endCxn id="54" idx="3"/>
            </p:cNvCxnSpPr>
            <p:nvPr/>
          </p:nvCxnSpPr>
          <p:spPr>
            <a:xfrm flipH="1" flipV="1">
              <a:off x="8064018" y="1389326"/>
              <a:ext cx="721954" cy="32075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>
              <a:extLst>
                <a:ext uri="{FF2B5EF4-FFF2-40B4-BE49-F238E27FC236}">
                  <a16:creationId xmlns:a16="http://schemas.microsoft.com/office/drawing/2014/main" id="{36639402-35A5-653C-0E91-261514C8AF1F}"/>
                </a:ext>
              </a:extLst>
            </p:cNvPr>
            <p:cNvSpPr txBox="1"/>
            <p:nvPr/>
          </p:nvSpPr>
          <p:spPr>
            <a:xfrm>
              <a:off x="5760948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文本框 12">
              <a:extLst>
                <a:ext uri="{FF2B5EF4-FFF2-40B4-BE49-F238E27FC236}">
                  <a16:creationId xmlns:a16="http://schemas.microsoft.com/office/drawing/2014/main" id="{36152253-91C5-0F0B-C27C-82075C92E3BD}"/>
                </a:ext>
              </a:extLst>
            </p:cNvPr>
            <p:cNvSpPr txBox="1"/>
            <p:nvPr/>
          </p:nvSpPr>
          <p:spPr>
            <a:xfrm>
              <a:off x="7808266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883B488-BAF6-8FF0-196C-6B326EDD5D7E}"/>
              </a:ext>
            </a:extLst>
          </p:cNvPr>
          <p:cNvGrpSpPr/>
          <p:nvPr/>
        </p:nvGrpSpPr>
        <p:grpSpPr>
          <a:xfrm>
            <a:off x="1992999" y="2447434"/>
            <a:ext cx="8206001" cy="2943767"/>
            <a:chOff x="1992999" y="2447434"/>
            <a:chExt cx="8206001" cy="294376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1992999" y="3880994"/>
              <a:ext cx="1428081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42108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494283" y="3834582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3891577" y="2447434"/>
              <a:ext cx="6307423" cy="11809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1562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6319500" y="3880994"/>
              <a:ext cx="142808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84827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558433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774758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3388984" y="4133567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712C0F85-C4A9-BAC3-EEC1-EA8B8C473672}"/>
                </a:ext>
              </a:extLst>
            </p:cNvPr>
            <p:cNvSpPr/>
            <p:nvPr/>
          </p:nvSpPr>
          <p:spPr>
            <a:xfrm>
              <a:off x="4156249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文本框 12">
              <a:extLst>
                <a:ext uri="{FF2B5EF4-FFF2-40B4-BE49-F238E27FC236}">
                  <a16:creationId xmlns:a16="http://schemas.microsoft.com/office/drawing/2014/main" id="{0822BFEE-7425-AC8B-7EA5-F26E0AD07B7F}"/>
                </a:ext>
              </a:extLst>
            </p:cNvPr>
            <p:cNvSpPr txBox="1"/>
            <p:nvPr/>
          </p:nvSpPr>
          <p:spPr>
            <a:xfrm>
              <a:off x="5657533" y="3834581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文本框 12">
              <a:extLst>
                <a:ext uri="{FF2B5EF4-FFF2-40B4-BE49-F238E27FC236}">
                  <a16:creationId xmlns:a16="http://schemas.microsoft.com/office/drawing/2014/main" id="{502A684E-78A1-4055-837C-6EE8465FB531}"/>
                </a:ext>
              </a:extLst>
            </p:cNvPr>
            <p:cNvSpPr txBox="1"/>
            <p:nvPr/>
          </p:nvSpPr>
          <p:spPr>
            <a:xfrm>
              <a:off x="7820783" y="3834580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" name="直线箭头连接符 11" descr="jytjh">
              <a:extLst>
                <a:ext uri="{FF2B5EF4-FFF2-40B4-BE49-F238E27FC236}">
                  <a16:creationId xmlns:a16="http://schemas.microsoft.com/office/drawing/2014/main" id="{FCF26BA2-5418-31AF-71DE-93A735228BE7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4870289" y="3323520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486BCFC-1DFA-4486-6745-E2F8D1F28C2C}"/>
                </a:ext>
              </a:extLst>
            </p:cNvPr>
            <p:cNvSpPr/>
            <p:nvPr/>
          </p:nvSpPr>
          <p:spPr>
            <a:xfrm>
              <a:off x="8482751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DDBA6DC-4F04-A133-9654-DFA562123687}"/>
                </a:ext>
              </a:extLst>
            </p:cNvPr>
            <p:cNvCxnSpPr>
              <a:cxnSpLocks/>
              <a:stCxn id="23" idx="0"/>
              <a:endCxn id="11" idx="2"/>
            </p:cNvCxnSpPr>
            <p:nvPr/>
          </p:nvCxnSpPr>
          <p:spPr>
            <a:xfrm flipV="1">
              <a:off x="9196790" y="3323520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3F1DEF7E-C122-5737-9269-A98292C569EA}"/>
                </a:ext>
              </a:extLst>
            </p:cNvPr>
            <p:cNvSpPr txBox="1"/>
            <p:nvPr/>
          </p:nvSpPr>
          <p:spPr>
            <a:xfrm>
              <a:off x="5552234" y="4133566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96476969-4BA5-1294-36FD-CF1FAFF4DA23}"/>
                </a:ext>
              </a:extLst>
            </p:cNvPr>
            <p:cNvSpPr txBox="1"/>
            <p:nvPr/>
          </p:nvSpPr>
          <p:spPr>
            <a:xfrm>
              <a:off x="7717519" y="4131131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4A0DDEF6-9883-5ACF-42AF-4BBF1981F219}"/>
                </a:ext>
              </a:extLst>
            </p:cNvPr>
            <p:cNvSpPr/>
            <p:nvPr/>
          </p:nvSpPr>
          <p:spPr>
            <a:xfrm>
              <a:off x="1992999" y="4390024"/>
              <a:ext cx="1428081" cy="3383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F4A15F1B-7E9F-18B1-B534-F871F2501E70}"/>
                </a:ext>
              </a:extLst>
            </p:cNvPr>
            <p:cNvSpPr txBox="1"/>
            <p:nvPr/>
          </p:nvSpPr>
          <p:spPr>
            <a:xfrm>
              <a:off x="4526628" y="4614298"/>
              <a:ext cx="5013823" cy="776903"/>
            </a:xfrm>
            <a:prstGeom prst="rect">
              <a:avLst/>
            </a:prstGeom>
            <a:noFill/>
          </p:spPr>
          <p:txBody>
            <a:bodyPr wrap="square" lIns="90000" numCol="2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D0AE13-E312-6038-4A2A-111156CF33F4}"/>
              </a:ext>
            </a:extLst>
          </p:cNvPr>
          <p:cNvGrpSpPr/>
          <p:nvPr/>
        </p:nvGrpSpPr>
        <p:grpSpPr>
          <a:xfrm>
            <a:off x="879232" y="1334485"/>
            <a:ext cx="10205866" cy="4417085"/>
            <a:chOff x="879232" y="1334485"/>
            <a:chExt cx="10205866" cy="441708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03B445A-C3E7-DAA7-61C9-B2E3C95387BE}"/>
                </a:ext>
              </a:extLst>
            </p:cNvPr>
            <p:cNvGrpSpPr/>
            <p:nvPr/>
          </p:nvGrpSpPr>
          <p:grpSpPr>
            <a:xfrm>
              <a:off x="879232" y="1587060"/>
              <a:ext cx="1571558" cy="782148"/>
              <a:chOff x="1364974" y="1587060"/>
              <a:chExt cx="1571558" cy="78214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0CE168-0537-1EDE-AF50-A3F8EBDDBDA6}"/>
                  </a:ext>
                </a:extLst>
              </p:cNvPr>
              <p:cNvSpPr/>
              <p:nvPr/>
            </p:nvSpPr>
            <p:spPr>
              <a:xfrm>
                <a:off x="1364974" y="1587060"/>
                <a:ext cx="157155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300831-4873-1FA9-2AED-A01E517891A7}"/>
                  </a:ext>
                </a:extLst>
              </p:cNvPr>
              <p:cNvSpPr/>
              <p:nvPr/>
            </p:nvSpPr>
            <p:spPr>
              <a:xfrm>
                <a:off x="1364974" y="2092208"/>
                <a:ext cx="1571557" cy="277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8507D6B9-48D5-F7CD-F0A0-F23AE40A642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450790" y="1839634"/>
              <a:ext cx="15982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6C3EA-1EA1-A76F-0E83-4F1020091045}"/>
                </a:ext>
              </a:extLst>
            </p:cNvPr>
            <p:cNvSpPr txBox="1"/>
            <p:nvPr/>
          </p:nvSpPr>
          <p:spPr>
            <a:xfrm>
              <a:off x="879232" y="3473825"/>
              <a:ext cx="2326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2" name="矩形 4">
              <a:extLst>
                <a:ext uri="{FF2B5EF4-FFF2-40B4-BE49-F238E27FC236}">
                  <a16:creationId xmlns:a16="http://schemas.microsoft.com/office/drawing/2014/main" id="{FAF47002-4923-9384-3EF2-3048D237F34B}"/>
                </a:ext>
              </a:extLst>
            </p:cNvPr>
            <p:cNvSpPr/>
            <p:nvPr/>
          </p:nvSpPr>
          <p:spPr>
            <a:xfrm>
              <a:off x="5724144" y="1334485"/>
              <a:ext cx="2852928" cy="441708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compAcc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FFBB1-E550-E2FD-3E36-BF69279B87DD}"/>
                </a:ext>
              </a:extLst>
            </p:cNvPr>
            <p:cNvSpPr/>
            <p:nvPr/>
          </p:nvSpPr>
          <p:spPr>
            <a:xfrm>
              <a:off x="4049041" y="1587060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276ABD-9AAA-FD4F-7A1E-0F1B1045961F}"/>
                </a:ext>
              </a:extLst>
            </p:cNvPr>
            <p:cNvSpPr/>
            <p:nvPr/>
          </p:nvSpPr>
          <p:spPr>
            <a:xfrm>
              <a:off x="6618926" y="158706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2E9B4739-3F2D-80A4-0F14-A410D6917026}"/>
                </a:ext>
              </a:extLst>
            </p:cNvPr>
            <p:cNvSpPr/>
            <p:nvPr/>
          </p:nvSpPr>
          <p:spPr>
            <a:xfrm>
              <a:off x="9513540" y="1587060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F48A6C2-5718-A594-975E-39F57480017F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620598" y="1839634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7" descr="jytjh">
              <a:extLst>
                <a:ext uri="{FF2B5EF4-FFF2-40B4-BE49-F238E27FC236}">
                  <a16:creationId xmlns:a16="http://schemas.microsoft.com/office/drawing/2014/main" id="{7F1579A2-1A92-79E9-22A6-9DA3BDF731AD}"/>
                </a:ext>
              </a:extLst>
            </p:cNvPr>
            <p:cNvCxnSpPr>
              <a:cxnSpLocks/>
              <a:stCxn id="24" idx="1"/>
              <a:endCxn id="11" idx="3"/>
            </p:cNvCxnSpPr>
            <p:nvPr/>
          </p:nvCxnSpPr>
          <p:spPr>
            <a:xfrm flipH="1">
              <a:off x="8190484" y="1839634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7" descr="jytjh">
              <a:extLst>
                <a:ext uri="{FF2B5EF4-FFF2-40B4-BE49-F238E27FC236}">
                  <a16:creationId xmlns:a16="http://schemas.microsoft.com/office/drawing/2014/main" id="{140BFA3F-3363-AA88-7AAB-1FE0F9FAFA91}"/>
                </a:ext>
              </a:extLst>
            </p:cNvPr>
            <p:cNvCxnSpPr>
              <a:cxnSpLocks/>
              <a:stCxn id="10" idx="3"/>
              <a:endCxn id="78" idx="1"/>
            </p:cNvCxnSpPr>
            <p:nvPr/>
          </p:nvCxnSpPr>
          <p:spPr>
            <a:xfrm>
              <a:off x="5620598" y="1839634"/>
              <a:ext cx="998328" cy="1024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9">
              <a:extLst>
                <a:ext uri="{FF2B5EF4-FFF2-40B4-BE49-F238E27FC236}">
                  <a16:creationId xmlns:a16="http://schemas.microsoft.com/office/drawing/2014/main" id="{89D4E3AB-E8CF-BCFD-7DC5-4EE9540F47D2}"/>
                </a:ext>
              </a:extLst>
            </p:cNvPr>
            <p:cNvSpPr/>
            <p:nvPr/>
          </p:nvSpPr>
          <p:spPr>
            <a:xfrm>
              <a:off x="4049041" y="4676145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0">
              <a:extLst>
                <a:ext uri="{FF2B5EF4-FFF2-40B4-BE49-F238E27FC236}">
                  <a16:creationId xmlns:a16="http://schemas.microsoft.com/office/drawing/2014/main" id="{DF4374BD-E5C7-D5EF-2FEC-3A9E36729310}"/>
                </a:ext>
              </a:extLst>
            </p:cNvPr>
            <p:cNvSpPr/>
            <p:nvPr/>
          </p:nvSpPr>
          <p:spPr>
            <a:xfrm>
              <a:off x="6618926" y="4676145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5">
              <a:extLst>
                <a:ext uri="{FF2B5EF4-FFF2-40B4-BE49-F238E27FC236}">
                  <a16:creationId xmlns:a16="http://schemas.microsoft.com/office/drawing/2014/main" id="{61A2AF20-55E0-EE68-5D7D-852BFA797B81}"/>
                </a:ext>
              </a:extLst>
            </p:cNvPr>
            <p:cNvSpPr/>
            <p:nvPr/>
          </p:nvSpPr>
          <p:spPr>
            <a:xfrm>
              <a:off x="9513540" y="4676145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直线箭头连接符 7" descr="jytjh">
              <a:extLst>
                <a:ext uri="{FF2B5EF4-FFF2-40B4-BE49-F238E27FC236}">
                  <a16:creationId xmlns:a16="http://schemas.microsoft.com/office/drawing/2014/main" id="{8CFD6883-199C-2811-2B83-8C87FC69BCD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5620598" y="4928719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7" descr="jytjh">
              <a:extLst>
                <a:ext uri="{FF2B5EF4-FFF2-40B4-BE49-F238E27FC236}">
                  <a16:creationId xmlns:a16="http://schemas.microsoft.com/office/drawing/2014/main" id="{7F12A183-10BF-ABD8-78FA-F15754672AD7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8190484" y="4928719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9">
              <a:extLst>
                <a:ext uri="{FF2B5EF4-FFF2-40B4-BE49-F238E27FC236}">
                  <a16:creationId xmlns:a16="http://schemas.microsoft.com/office/drawing/2014/main" id="{4303A0ED-B67C-1082-2014-D57F0B4281A5}"/>
                </a:ext>
              </a:extLst>
            </p:cNvPr>
            <p:cNvSpPr/>
            <p:nvPr/>
          </p:nvSpPr>
          <p:spPr>
            <a:xfrm>
              <a:off x="4049041" y="3131602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直线箭头连接符 7" descr="jytjh">
              <a:extLst>
                <a:ext uri="{FF2B5EF4-FFF2-40B4-BE49-F238E27FC236}">
                  <a16:creationId xmlns:a16="http://schemas.microsoft.com/office/drawing/2014/main" id="{D98A0F09-4769-624A-2B16-0628E8D760EC}"/>
                </a:ext>
              </a:extLst>
            </p:cNvPr>
            <p:cNvCxnSpPr>
              <a:cxnSpLocks/>
              <a:stCxn id="6" idx="3"/>
              <a:endCxn id="52" idx="1"/>
            </p:cNvCxnSpPr>
            <p:nvPr/>
          </p:nvCxnSpPr>
          <p:spPr>
            <a:xfrm>
              <a:off x="2450790" y="1839634"/>
              <a:ext cx="1598251" cy="15445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7" descr="jytjh">
              <a:extLst>
                <a:ext uri="{FF2B5EF4-FFF2-40B4-BE49-F238E27FC236}">
                  <a16:creationId xmlns:a16="http://schemas.microsoft.com/office/drawing/2014/main" id="{2CC2C003-DCCB-77E8-1121-C6983BEBE0C4}"/>
                </a:ext>
              </a:extLst>
            </p:cNvPr>
            <p:cNvCxnSpPr>
              <a:cxnSpLocks/>
              <a:stCxn id="6" idx="3"/>
              <a:endCxn id="47" idx="1"/>
            </p:cNvCxnSpPr>
            <p:nvPr/>
          </p:nvCxnSpPr>
          <p:spPr>
            <a:xfrm>
              <a:off x="2450790" y="1839634"/>
              <a:ext cx="1598251" cy="308908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C41D794-086B-1185-ABB5-7FB13678F1C7}"/>
                </a:ext>
              </a:extLst>
            </p:cNvPr>
            <p:cNvSpPr txBox="1"/>
            <p:nvPr/>
          </p:nvSpPr>
          <p:spPr>
            <a:xfrm>
              <a:off x="2658493" y="153093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F1CDB9D1-A8A6-C607-50FD-C4997AFA2929}"/>
                </a:ext>
              </a:extLst>
            </p:cNvPr>
            <p:cNvSpPr txBox="1"/>
            <p:nvPr/>
          </p:nvSpPr>
          <p:spPr>
            <a:xfrm>
              <a:off x="8503057" y="1548600"/>
              <a:ext cx="1030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8" name="文本框 8">
              <a:extLst>
                <a:ext uri="{FF2B5EF4-FFF2-40B4-BE49-F238E27FC236}">
                  <a16:creationId xmlns:a16="http://schemas.microsoft.com/office/drawing/2014/main" id="{A3400F3A-68D6-FF26-8510-B807D5B5DDD4}"/>
                </a:ext>
              </a:extLst>
            </p:cNvPr>
            <p:cNvSpPr txBox="1"/>
            <p:nvPr/>
          </p:nvSpPr>
          <p:spPr>
            <a:xfrm>
              <a:off x="5620598" y="1538210"/>
              <a:ext cx="84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矩形 10">
              <a:extLst>
                <a:ext uri="{FF2B5EF4-FFF2-40B4-BE49-F238E27FC236}">
                  <a16:creationId xmlns:a16="http://schemas.microsoft.com/office/drawing/2014/main" id="{1DD588E6-58D9-583F-3E69-5CFEC5B5BEF4}"/>
                </a:ext>
              </a:extLst>
            </p:cNvPr>
            <p:cNvSpPr/>
            <p:nvPr/>
          </p:nvSpPr>
          <p:spPr>
            <a:xfrm>
              <a:off x="6618926" y="364645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矩形 5">
              <a:extLst>
                <a:ext uri="{FF2B5EF4-FFF2-40B4-BE49-F238E27FC236}">
                  <a16:creationId xmlns:a16="http://schemas.microsoft.com/office/drawing/2014/main" id="{EFD481D0-FFD7-F3EC-5AA2-F652019183EC}"/>
                </a:ext>
              </a:extLst>
            </p:cNvPr>
            <p:cNvSpPr/>
            <p:nvPr/>
          </p:nvSpPr>
          <p:spPr>
            <a:xfrm>
              <a:off x="9513540" y="3650097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直线箭头连接符 7" descr="jytjh">
              <a:extLst>
                <a:ext uri="{FF2B5EF4-FFF2-40B4-BE49-F238E27FC236}">
                  <a16:creationId xmlns:a16="http://schemas.microsoft.com/office/drawing/2014/main" id="{C5642806-F830-15CF-E685-1DD3AD50CC95}"/>
                </a:ext>
              </a:extLst>
            </p:cNvPr>
            <p:cNvCxnSpPr>
              <a:cxnSpLocks/>
              <a:stCxn id="71" idx="1"/>
              <a:endCxn id="70" idx="3"/>
            </p:cNvCxnSpPr>
            <p:nvPr/>
          </p:nvCxnSpPr>
          <p:spPr>
            <a:xfrm flipH="1" flipV="1">
              <a:off x="8190484" y="3899024"/>
              <a:ext cx="1323056" cy="36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" descr="jytjh">
              <a:extLst>
                <a:ext uri="{FF2B5EF4-FFF2-40B4-BE49-F238E27FC236}">
                  <a16:creationId xmlns:a16="http://schemas.microsoft.com/office/drawing/2014/main" id="{FF8C5063-1D8F-1AD7-4211-E94E168BB628}"/>
                </a:ext>
              </a:extLst>
            </p:cNvPr>
            <p:cNvCxnSpPr>
              <a:cxnSpLocks/>
              <a:stCxn id="10" idx="3"/>
              <a:endCxn id="70" idx="1"/>
            </p:cNvCxnSpPr>
            <p:nvPr/>
          </p:nvCxnSpPr>
          <p:spPr>
            <a:xfrm>
              <a:off x="5620598" y="1839634"/>
              <a:ext cx="998328" cy="20593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9">
              <a:extLst>
                <a:ext uri="{FF2B5EF4-FFF2-40B4-BE49-F238E27FC236}">
                  <a16:creationId xmlns:a16="http://schemas.microsoft.com/office/drawing/2014/main" id="{C00CDC5C-03C3-C2D5-24A6-DEE3D383EC41}"/>
                </a:ext>
              </a:extLst>
            </p:cNvPr>
            <p:cNvSpPr/>
            <p:nvPr/>
          </p:nvSpPr>
          <p:spPr>
            <a:xfrm>
              <a:off x="6618926" y="2611974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>
            <a:extLst>
              <a:ext uri="{FF2B5EF4-FFF2-40B4-BE49-F238E27FC236}">
                <a16:creationId xmlns:a16="http://schemas.microsoft.com/office/drawing/2014/main" id="{53AE606C-C9E8-DA4E-8CAD-6E5BBA75C692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>
            <a:extLst>
              <a:ext uri="{FF2B5EF4-FFF2-40B4-BE49-F238E27FC236}">
                <a16:creationId xmlns:a16="http://schemas.microsoft.com/office/drawing/2014/main" id="{97E608C4-3721-A54C-8A0C-204C199603F3}"/>
              </a:ext>
            </a:extLst>
          </p:cNvPr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37" name="矩形 14">
            <a:extLst>
              <a:ext uri="{FF2B5EF4-FFF2-40B4-BE49-F238E27FC236}">
                <a16:creationId xmlns:a16="http://schemas.microsoft.com/office/drawing/2014/main" id="{35E7F655-5F5D-E548-9531-F54B2DE14ED9}"/>
              </a:ext>
            </a:extLst>
          </p:cNvPr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>
            <a:extLst>
              <a:ext uri="{FF2B5EF4-FFF2-40B4-BE49-F238E27FC236}">
                <a16:creationId xmlns:a16="http://schemas.microsoft.com/office/drawing/2014/main" id="{776669A2-DF01-5D44-98F2-71A5996AD21C}"/>
              </a:ext>
            </a:extLst>
          </p:cNvPr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>
            <a:extLst>
              <a:ext uri="{FF2B5EF4-FFF2-40B4-BE49-F238E27FC236}">
                <a16:creationId xmlns:a16="http://schemas.microsoft.com/office/drawing/2014/main" id="{9E646DE1-FB5E-AA4E-983D-5017D71E2F43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>
            <a:extLst>
              <a:ext uri="{FF2B5EF4-FFF2-40B4-BE49-F238E27FC236}">
                <a16:creationId xmlns:a16="http://schemas.microsoft.com/office/drawing/2014/main" id="{82052E76-6372-C94F-A67E-97787A191F82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>
            <a:extLst>
              <a:ext uri="{FF2B5EF4-FFF2-40B4-BE49-F238E27FC236}">
                <a16:creationId xmlns:a16="http://schemas.microsoft.com/office/drawing/2014/main" id="{6AA0A9DD-102C-5F4C-8A51-8BA06E6127A4}"/>
              </a:ext>
            </a:extLst>
          </p:cNvPr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318015F-D06D-234A-B239-8EE137A9F49C}"/>
              </a:ext>
            </a:extLst>
          </p:cNvPr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id="{BBEADF34-B8F8-C74D-94D7-A3375AB297F0}"/>
              </a:ext>
            </a:extLst>
          </p:cNvPr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0AEED99F-BC9B-8344-939D-74EF770693DD}"/>
              </a:ext>
            </a:extLst>
          </p:cNvPr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>
            <a:extLst>
              <a:ext uri="{FF2B5EF4-FFF2-40B4-BE49-F238E27FC236}">
                <a16:creationId xmlns:a16="http://schemas.microsoft.com/office/drawing/2014/main" id="{E6242A3D-8EC0-0C41-A884-1BF0712D9D5E}"/>
              </a:ext>
            </a:extLst>
          </p:cNvPr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>
            <a:extLst>
              <a:ext uri="{FF2B5EF4-FFF2-40B4-BE49-F238E27FC236}">
                <a16:creationId xmlns:a16="http://schemas.microsoft.com/office/drawing/2014/main" id="{6DDD90BC-64C0-D449-B08F-3CEFDC6D5F55}"/>
              </a:ext>
            </a:extLst>
          </p:cNvPr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73EB140C-75A1-3E4F-8D6F-9592EE6B65C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79E0FDD6-3A7E-7D48-983D-326B999330C5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>
            <a:extLst>
              <a:ext uri="{FF2B5EF4-FFF2-40B4-BE49-F238E27FC236}">
                <a16:creationId xmlns:a16="http://schemas.microsoft.com/office/drawing/2014/main" id="{2556E44C-94A0-DC48-B3D5-C6D5268ABB0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0FA3A650-E9DB-5E41-92E5-0A258A9FF6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>
            <a:extLst>
              <a:ext uri="{FF2B5EF4-FFF2-40B4-BE49-F238E27FC236}">
                <a16:creationId xmlns:a16="http://schemas.microsoft.com/office/drawing/2014/main" id="{18E69EA1-CDE7-544F-85C4-832F971E834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>
            <a:extLst>
              <a:ext uri="{FF2B5EF4-FFF2-40B4-BE49-F238E27FC236}">
                <a16:creationId xmlns:a16="http://schemas.microsoft.com/office/drawing/2014/main" id="{EFE55D9A-1260-FE49-93A3-4A7A997017FF}"/>
              </a:ext>
            </a:extLst>
          </p:cNvPr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文本框 12">
            <a:extLst>
              <a:ext uri="{FF2B5EF4-FFF2-40B4-BE49-F238E27FC236}">
                <a16:creationId xmlns:a16="http://schemas.microsoft.com/office/drawing/2014/main" id="{DEE89950-8C1D-F640-994F-E1401CC37E65}"/>
              </a:ext>
            </a:extLst>
          </p:cNvPr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3B1A0-438C-C56D-725C-519E24FA254D}"/>
              </a:ext>
            </a:extLst>
          </p:cNvPr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>
              <a:extLst>
                <a:ext uri="{FF2B5EF4-FFF2-40B4-BE49-F238E27FC236}">
                  <a16:creationId xmlns:a16="http://schemas.microsoft.com/office/drawing/2014/main" id="{178A680C-84FF-A309-125C-EC6CEB104839}"/>
                </a:ext>
              </a:extLst>
            </p:cNvPr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F8A16F9-DEF0-8FB5-3E3F-03C570A298E9}"/>
              </a:ext>
            </a:extLst>
          </p:cNvPr>
          <p:cNvGrpSpPr/>
          <p:nvPr/>
        </p:nvGrpSpPr>
        <p:grpSpPr>
          <a:xfrm>
            <a:off x="880846" y="1369740"/>
            <a:ext cx="10430308" cy="4768503"/>
            <a:chOff x="600347" y="1416632"/>
            <a:chExt cx="10430308" cy="4768503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EC6FD5AE-99E5-5D74-08A4-F315AEE7FE8E}"/>
                </a:ext>
              </a:extLst>
            </p:cNvPr>
            <p:cNvSpPr/>
            <p:nvPr/>
          </p:nvSpPr>
          <p:spPr>
            <a:xfrm>
              <a:off x="9111232" y="1416632"/>
              <a:ext cx="1919423" cy="4768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.balance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994D39-F3C6-D348-59D2-47BEB6DBDF49}"/>
                </a:ext>
              </a:extLst>
            </p:cNvPr>
            <p:cNvGrpSpPr/>
            <p:nvPr/>
          </p:nvGrpSpPr>
          <p:grpSpPr>
            <a:xfrm>
              <a:off x="600347" y="1624283"/>
              <a:ext cx="1391424" cy="848436"/>
              <a:chOff x="96259" y="2451234"/>
              <a:chExt cx="1391424" cy="84843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2D6900-1286-DC49-BDC6-C15780169AD0}"/>
                  </a:ext>
                </a:extLst>
              </p:cNvPr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3BAF41-C8A4-0E40-A0CB-299871A180DD}"/>
                  </a:ext>
                </a:extLst>
              </p:cNvPr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1991771" y="1876857"/>
              <a:ext cx="1628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210104" y="1538302"/>
              <a:ext cx="1074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3619976" y="1624283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6532361" y="1624283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200123" y="1876857"/>
              <a:ext cx="13322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00347" y="3527829"/>
              <a:ext cx="23277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27803" y="1624283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7935631" y="1876857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>
              <a:extLst>
                <a:ext uri="{FF2B5EF4-FFF2-40B4-BE49-F238E27FC236}">
                  <a16:creationId xmlns:a16="http://schemas.microsoft.com/office/drawing/2014/main" id="{05335A9A-E47C-2F20-2697-10882202393E}"/>
                </a:ext>
              </a:extLst>
            </p:cNvPr>
            <p:cNvSpPr/>
            <p:nvPr/>
          </p:nvSpPr>
          <p:spPr>
            <a:xfrm>
              <a:off x="3619976" y="4777008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6349683-E4AD-EBF9-C4B8-BF89F5484297}"/>
                </a:ext>
              </a:extLst>
            </p:cNvPr>
            <p:cNvSpPr/>
            <p:nvPr/>
          </p:nvSpPr>
          <p:spPr>
            <a:xfrm>
              <a:off x="6544973" y="4777008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E46A03BF-9992-48C5-487A-834FEA71E32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5200123" y="5029582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870B14A8-8D98-03D7-BACD-51D42B9A2C8B}"/>
                </a:ext>
              </a:extLst>
            </p:cNvPr>
            <p:cNvSpPr/>
            <p:nvPr/>
          </p:nvSpPr>
          <p:spPr>
            <a:xfrm>
              <a:off x="9340415" y="4777008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>
              <a:extLst>
                <a:ext uri="{FF2B5EF4-FFF2-40B4-BE49-F238E27FC236}">
                  <a16:creationId xmlns:a16="http://schemas.microsoft.com/office/drawing/2014/main" id="{1823C64C-C1BC-5429-873C-BC89AAFE660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7948243" y="5029582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>
              <a:extLst>
                <a:ext uri="{FF2B5EF4-FFF2-40B4-BE49-F238E27FC236}">
                  <a16:creationId xmlns:a16="http://schemas.microsoft.com/office/drawing/2014/main" id="{692B4BD6-EB4F-B1F1-E4F2-69CE8CFFA0D8}"/>
                </a:ext>
              </a:extLst>
            </p:cNvPr>
            <p:cNvSpPr/>
            <p:nvPr/>
          </p:nvSpPr>
          <p:spPr>
            <a:xfrm>
              <a:off x="3619976" y="2710204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90AA7AAD-B4E1-AEEC-499C-54BFC46DD683}"/>
                </a:ext>
              </a:extLst>
            </p:cNvPr>
            <p:cNvSpPr/>
            <p:nvPr/>
          </p:nvSpPr>
          <p:spPr>
            <a:xfrm>
              <a:off x="6544973" y="2710204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490F995D-26A4-FF95-10A9-7D80BD49B5E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200123" y="2962778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B71A7553-C5A7-7C12-76ED-7493EBE555BE}"/>
                </a:ext>
              </a:extLst>
            </p:cNvPr>
            <p:cNvSpPr/>
            <p:nvPr/>
          </p:nvSpPr>
          <p:spPr>
            <a:xfrm>
              <a:off x="9340415" y="2710204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>
              <a:extLst>
                <a:ext uri="{FF2B5EF4-FFF2-40B4-BE49-F238E27FC236}">
                  <a16:creationId xmlns:a16="http://schemas.microsoft.com/office/drawing/2014/main" id="{3D5AD91A-3206-EA59-3C78-B6D181897EA3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7948243" y="2962778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>
              <a:extLst>
                <a:ext uri="{FF2B5EF4-FFF2-40B4-BE49-F238E27FC236}">
                  <a16:creationId xmlns:a16="http://schemas.microsoft.com/office/drawing/2014/main" id="{400C8FA2-66A7-87DD-E911-E55A0284E9CC}"/>
                </a:ext>
              </a:extLst>
            </p:cNvPr>
            <p:cNvSpPr txBox="1"/>
            <p:nvPr/>
          </p:nvSpPr>
          <p:spPr>
            <a:xfrm>
              <a:off x="3619976" y="3796125"/>
              <a:ext cx="1592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1" name="直线箭头连接符 7" descr="jytjh">
              <a:extLst>
                <a:ext uri="{FF2B5EF4-FFF2-40B4-BE49-F238E27FC236}">
                  <a16:creationId xmlns:a16="http://schemas.microsoft.com/office/drawing/2014/main" id="{0FF62ABE-4A84-ABD8-9F55-D68BC0B2B790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1991771" y="1876857"/>
              <a:ext cx="1628205" cy="1085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212CB370-269E-954C-5FEC-19EF75445A98}"/>
                </a:ext>
              </a:extLst>
            </p:cNvPr>
            <p:cNvCxnSpPr>
              <a:cxnSpLocks/>
              <a:stCxn id="6" idx="3"/>
              <a:endCxn id="40" idx="1"/>
            </p:cNvCxnSpPr>
            <p:nvPr/>
          </p:nvCxnSpPr>
          <p:spPr>
            <a:xfrm>
              <a:off x="1991771" y="1876857"/>
              <a:ext cx="1628205" cy="21193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285E0541-37BA-D34E-2C08-F0660ED08CCD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1991771" y="1876857"/>
              <a:ext cx="1628205" cy="31527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5F702FDA-B2A9-82FD-F60A-6A8DE9C3E634}"/>
                </a:ext>
              </a:extLst>
            </p:cNvPr>
            <p:cNvSpPr txBox="1"/>
            <p:nvPr/>
          </p:nvSpPr>
          <p:spPr>
            <a:xfrm>
              <a:off x="5274819" y="1538302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4F8A554-01EB-DCC8-0B18-117C503F3EAB}"/>
                </a:ext>
              </a:extLst>
            </p:cNvPr>
            <p:cNvSpPr txBox="1"/>
            <p:nvPr/>
          </p:nvSpPr>
          <p:spPr>
            <a:xfrm>
              <a:off x="8010328" y="154415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>
            <a:extLst>
              <a:ext uri="{FF2B5EF4-FFF2-40B4-BE49-F238E27FC236}">
                <a16:creationId xmlns:a16="http://schemas.microsoft.com/office/drawing/2014/main" id="{CCF8A989-5392-B4BE-9FCA-449BA2A1F9C6}"/>
              </a:ext>
            </a:extLst>
          </p:cNvPr>
          <p:cNvSpPr txBox="1"/>
          <p:nvPr/>
        </p:nvSpPr>
        <p:spPr>
          <a:xfrm>
            <a:off x="1268558" y="1295008"/>
            <a:ext cx="22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A938894C-37E1-D9F7-8C76-F8C7A5C87F7A}"/>
              </a:ext>
            </a:extLst>
          </p:cNvPr>
          <p:cNvSpPr/>
          <p:nvPr/>
        </p:nvSpPr>
        <p:spPr>
          <a:xfrm>
            <a:off x="1387447" y="2669989"/>
            <a:ext cx="1637342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10">
            <a:extLst>
              <a:ext uri="{FF2B5EF4-FFF2-40B4-BE49-F238E27FC236}">
                <a16:creationId xmlns:a16="http://schemas.microsoft.com/office/drawing/2014/main" id="{4157F0B5-96D7-16C1-6559-01D71E17BCF4}"/>
              </a:ext>
            </a:extLst>
          </p:cNvPr>
          <p:cNvSpPr/>
          <p:nvPr/>
        </p:nvSpPr>
        <p:spPr>
          <a:xfrm>
            <a:off x="1387448" y="3175136"/>
            <a:ext cx="163734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7" name="直线箭头连接符 11" descr="jytjh">
            <a:extLst>
              <a:ext uri="{FF2B5EF4-FFF2-40B4-BE49-F238E27FC236}">
                <a16:creationId xmlns:a16="http://schemas.microsoft.com/office/drawing/2014/main" id="{41F12107-8A01-682F-CF84-D279D59A9D03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024789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4">
            <a:extLst>
              <a:ext uri="{FF2B5EF4-FFF2-40B4-BE49-F238E27FC236}">
                <a16:creationId xmlns:a16="http://schemas.microsoft.com/office/drawing/2014/main" id="{57937587-B88E-1CF8-E3D6-1E413D0336D9}"/>
              </a:ext>
            </a:extLst>
          </p:cNvPr>
          <p:cNvSpPr/>
          <p:nvPr/>
        </p:nvSpPr>
        <p:spPr>
          <a:xfrm>
            <a:off x="9283877" y="2669989"/>
            <a:ext cx="14701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59981E1A-EA33-1399-9C80-09A8D993BDFD}"/>
              </a:ext>
            </a:extLst>
          </p:cNvPr>
          <p:cNvSpPr/>
          <p:nvPr/>
        </p:nvSpPr>
        <p:spPr>
          <a:xfrm>
            <a:off x="9283877" y="3175136"/>
            <a:ext cx="147018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2DD8CA7E-7613-BFFF-7882-C52938399FFC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>
            <a:off x="8590664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4">
            <a:extLst>
              <a:ext uri="{FF2B5EF4-FFF2-40B4-BE49-F238E27FC236}">
                <a16:creationId xmlns:a16="http://schemas.microsoft.com/office/drawing/2014/main" id="{321A49FA-A480-5851-6BE5-6412249B5AB3}"/>
              </a:ext>
            </a:extLst>
          </p:cNvPr>
          <p:cNvSpPr/>
          <p:nvPr/>
        </p:nvSpPr>
        <p:spPr>
          <a:xfrm>
            <a:off x="3718002" y="1611218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4">
            <a:extLst>
              <a:ext uri="{FF2B5EF4-FFF2-40B4-BE49-F238E27FC236}">
                <a16:creationId xmlns:a16="http://schemas.microsoft.com/office/drawing/2014/main" id="{7AE14BAF-C4CC-DAB7-E10A-F4348E48DEEC}"/>
              </a:ext>
            </a:extLst>
          </p:cNvPr>
          <p:cNvSpPr/>
          <p:nvPr/>
        </p:nvSpPr>
        <p:spPr>
          <a:xfrm>
            <a:off x="7289308" y="1611218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线箭头连接符 11" descr="jytjh">
            <a:extLst>
              <a:ext uri="{FF2B5EF4-FFF2-40B4-BE49-F238E27FC236}">
                <a16:creationId xmlns:a16="http://schemas.microsoft.com/office/drawing/2014/main" id="{99578DC1-6F4D-1C34-0B34-6F830B0378DF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>
            <a:off x="4957089" y="1863792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14">
            <a:extLst>
              <a:ext uri="{FF2B5EF4-FFF2-40B4-BE49-F238E27FC236}">
                <a16:creationId xmlns:a16="http://schemas.microsoft.com/office/drawing/2014/main" id="{1F94BF45-AD75-4A07-C32E-8024987BA736}"/>
              </a:ext>
            </a:extLst>
          </p:cNvPr>
          <p:cNvSpPr/>
          <p:nvPr/>
        </p:nvSpPr>
        <p:spPr>
          <a:xfrm>
            <a:off x="5881396" y="1611218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BCD7A87E-4438-8574-FD49-F46703792D3D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6427270" y="1863792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13">
            <a:extLst>
              <a:ext uri="{FF2B5EF4-FFF2-40B4-BE49-F238E27FC236}">
                <a16:creationId xmlns:a16="http://schemas.microsoft.com/office/drawing/2014/main" id="{E880190E-209A-6339-74B9-5B21BA41A561}"/>
              </a:ext>
            </a:extLst>
          </p:cNvPr>
          <p:cNvSpPr/>
          <p:nvPr/>
        </p:nvSpPr>
        <p:spPr>
          <a:xfrm>
            <a:off x="1215383" y="1002811"/>
            <a:ext cx="9761234" cy="456018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len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shortest_path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16DC6746-985B-5F96-D3F1-93C4465C7A99}"/>
              </a:ext>
            </a:extLst>
          </p:cNvPr>
          <p:cNvSpPr/>
          <p:nvPr/>
        </p:nvSpPr>
        <p:spPr>
          <a:xfrm>
            <a:off x="3718002" y="2675287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33CF3350-94F2-16F0-984D-CB06D4539605}"/>
              </a:ext>
            </a:extLst>
          </p:cNvPr>
          <p:cNvSpPr/>
          <p:nvPr/>
        </p:nvSpPr>
        <p:spPr>
          <a:xfrm>
            <a:off x="7289308" y="2675287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F3FAB3C1-A204-1121-D9CF-0937CC6DA75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957089" y="2927861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>
            <a:extLst>
              <a:ext uri="{FF2B5EF4-FFF2-40B4-BE49-F238E27FC236}">
                <a16:creationId xmlns:a16="http://schemas.microsoft.com/office/drawing/2014/main" id="{AC9FB2EF-671F-05CB-CCFB-D329EC72897C}"/>
              </a:ext>
            </a:extLst>
          </p:cNvPr>
          <p:cNvSpPr/>
          <p:nvPr/>
        </p:nvSpPr>
        <p:spPr>
          <a:xfrm>
            <a:off x="5881396" y="2675287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11" descr="jytjh">
            <a:extLst>
              <a:ext uri="{FF2B5EF4-FFF2-40B4-BE49-F238E27FC236}">
                <a16:creationId xmlns:a16="http://schemas.microsoft.com/office/drawing/2014/main" id="{991C2DF0-3D29-E8B0-1A86-35C5E819765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6427270" y="2927861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911DDFF4-D2C6-D79F-25DE-B0533C1CE48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24789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1" descr="jytjh">
            <a:extLst>
              <a:ext uri="{FF2B5EF4-FFF2-40B4-BE49-F238E27FC236}">
                <a16:creationId xmlns:a16="http://schemas.microsoft.com/office/drawing/2014/main" id="{8BFB8975-A99C-4DBA-6C42-A5A442B21865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8590664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11" descr="jytjh">
            <a:extLst>
              <a:ext uri="{FF2B5EF4-FFF2-40B4-BE49-F238E27FC236}">
                <a16:creationId xmlns:a16="http://schemas.microsoft.com/office/drawing/2014/main" id="{534B0EB1-23F0-31B6-B4EB-C75C1B21348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3024789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4">
            <a:extLst>
              <a:ext uri="{FF2B5EF4-FFF2-40B4-BE49-F238E27FC236}">
                <a16:creationId xmlns:a16="http://schemas.microsoft.com/office/drawing/2014/main" id="{7651D9AE-8C51-A2BB-5032-305113D0C6F0}"/>
              </a:ext>
            </a:extLst>
          </p:cNvPr>
          <p:cNvSpPr/>
          <p:nvPr/>
        </p:nvSpPr>
        <p:spPr>
          <a:xfrm>
            <a:off x="3718002" y="4587976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14">
            <a:extLst>
              <a:ext uri="{FF2B5EF4-FFF2-40B4-BE49-F238E27FC236}">
                <a16:creationId xmlns:a16="http://schemas.microsoft.com/office/drawing/2014/main" id="{9D4A7F26-E710-D161-64A5-E2AD9D075C31}"/>
              </a:ext>
            </a:extLst>
          </p:cNvPr>
          <p:cNvSpPr/>
          <p:nvPr/>
        </p:nvSpPr>
        <p:spPr>
          <a:xfrm>
            <a:off x="7289308" y="4587976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线箭头连接符 11" descr="jytjh">
            <a:extLst>
              <a:ext uri="{FF2B5EF4-FFF2-40B4-BE49-F238E27FC236}">
                <a16:creationId xmlns:a16="http://schemas.microsoft.com/office/drawing/2014/main" id="{587D3177-8CF1-837C-6746-8D7DFDF18E23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957089" y="4840550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14">
            <a:extLst>
              <a:ext uri="{FF2B5EF4-FFF2-40B4-BE49-F238E27FC236}">
                <a16:creationId xmlns:a16="http://schemas.microsoft.com/office/drawing/2014/main" id="{2E5FA7BD-BD4B-6140-72BA-EE0D726483E4}"/>
              </a:ext>
            </a:extLst>
          </p:cNvPr>
          <p:cNvSpPr/>
          <p:nvPr/>
        </p:nvSpPr>
        <p:spPr>
          <a:xfrm>
            <a:off x="5881396" y="4587976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直线箭头连接符 11" descr="jytjh">
            <a:extLst>
              <a:ext uri="{FF2B5EF4-FFF2-40B4-BE49-F238E27FC236}">
                <a16:creationId xmlns:a16="http://schemas.microsoft.com/office/drawing/2014/main" id="{7565616A-1708-5A1E-201C-1A1A814BDD7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6427270" y="4840550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27A5D9DF-D656-65D9-8AB4-E7B36C8243C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8590664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3">
            <a:extLst>
              <a:ext uri="{FF2B5EF4-FFF2-40B4-BE49-F238E27FC236}">
                <a16:creationId xmlns:a16="http://schemas.microsoft.com/office/drawing/2014/main" id="{19DA6223-8A5B-D60D-522E-B063F24518C1}"/>
              </a:ext>
            </a:extLst>
          </p:cNvPr>
          <p:cNvSpPr/>
          <p:nvPr/>
        </p:nvSpPr>
        <p:spPr>
          <a:xfrm>
            <a:off x="3547602" y="1295008"/>
            <a:ext cx="5270914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44" name="矩形 13">
            <a:extLst>
              <a:ext uri="{FF2B5EF4-FFF2-40B4-BE49-F238E27FC236}">
                <a16:creationId xmlns:a16="http://schemas.microsoft.com/office/drawing/2014/main" id="{B81DBC4C-9578-B734-BD08-FDFAAD02C247}"/>
              </a:ext>
            </a:extLst>
          </p:cNvPr>
          <p:cNvSpPr/>
          <p:nvPr/>
        </p:nvSpPr>
        <p:spPr>
          <a:xfrm>
            <a:off x="3547602" y="4287276"/>
            <a:ext cx="5270914" cy="97799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63" name="矩形 14">
            <a:extLst>
              <a:ext uri="{FF2B5EF4-FFF2-40B4-BE49-F238E27FC236}">
                <a16:creationId xmlns:a16="http://schemas.microsoft.com/office/drawing/2014/main" id="{F180136B-9649-350A-8B5A-467F7F598FB8}"/>
              </a:ext>
            </a:extLst>
          </p:cNvPr>
          <p:cNvSpPr/>
          <p:nvPr/>
        </p:nvSpPr>
        <p:spPr>
          <a:xfrm>
            <a:off x="3718001" y="3537013"/>
            <a:ext cx="1239087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线箭头连接符 11" descr="jytjh">
            <a:extLst>
              <a:ext uri="{FF2B5EF4-FFF2-40B4-BE49-F238E27FC236}">
                <a16:creationId xmlns:a16="http://schemas.microsoft.com/office/drawing/2014/main" id="{BD53F2B3-0ACF-E42F-7DF5-EBB9C376ABCD}"/>
              </a:ext>
            </a:extLst>
          </p:cNvPr>
          <p:cNvCxnSpPr>
            <a:cxnSpLocks/>
            <a:stCxn id="5" idx="3"/>
            <a:endCxn id="63" idx="1"/>
          </p:cNvCxnSpPr>
          <p:nvPr/>
        </p:nvCxnSpPr>
        <p:spPr>
          <a:xfrm>
            <a:off x="3024789" y="2922563"/>
            <a:ext cx="693212" cy="867024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4810318-AAD3-7A42-B7F4-FF41B7479D10}"/>
              </a:ext>
            </a:extLst>
          </p:cNvPr>
          <p:cNvSpPr/>
          <p:nvPr/>
        </p:nvSpPr>
        <p:spPr>
          <a:xfrm>
            <a:off x="2366498" y="1589348"/>
            <a:ext cx="1743301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5B820A-80A6-7345-9CF8-0761EC0A6BBD}"/>
              </a:ext>
            </a:extLst>
          </p:cNvPr>
          <p:cNvSpPr/>
          <p:nvPr/>
        </p:nvSpPr>
        <p:spPr>
          <a:xfrm>
            <a:off x="2366499" y="1917209"/>
            <a:ext cx="1743300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2" name="直线箭头连接符 11" descr="jytjh">
            <a:extLst>
              <a:ext uri="{FF2B5EF4-FFF2-40B4-BE49-F238E27FC236}">
                <a16:creationId xmlns:a16="http://schemas.microsoft.com/office/drawing/2014/main" id="{09AE23C5-CAD8-4A44-901C-19EF9EEF4E0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4109799" y="1753854"/>
            <a:ext cx="3620349" cy="319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01EB9BA-4C30-0E4A-AB93-A7E9671D09E8}"/>
              </a:ext>
            </a:extLst>
          </p:cNvPr>
          <p:cNvSpPr txBox="1"/>
          <p:nvPr/>
        </p:nvSpPr>
        <p:spPr>
          <a:xfrm>
            <a:off x="4472449" y="1885944"/>
            <a:ext cx="27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A32DE8-A3AC-9641-899A-065137B8C144}"/>
              </a:ext>
            </a:extLst>
          </p:cNvPr>
          <p:cNvSpPr/>
          <p:nvPr/>
        </p:nvSpPr>
        <p:spPr>
          <a:xfrm>
            <a:off x="1415722" y="3328440"/>
            <a:ext cx="9360556" cy="24754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</a:t>
            </a:r>
          </a:p>
          <a:p>
            <a:r>
              <a:rPr kumimoji="1" lang="en-US" altLang="zh-CN" sz="1200" b="1" dirty="0" err="1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other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93AA98-A2DF-AD40-AB46-03247B30E235}"/>
              </a:ext>
            </a:extLst>
          </p:cNvPr>
          <p:cNvSpPr/>
          <p:nvPr/>
        </p:nvSpPr>
        <p:spPr>
          <a:xfrm>
            <a:off x="7730148" y="1592539"/>
            <a:ext cx="1847395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0E7321-600C-4844-8E6B-7F04D31AFDF6}"/>
              </a:ext>
            </a:extLst>
          </p:cNvPr>
          <p:cNvSpPr/>
          <p:nvPr/>
        </p:nvSpPr>
        <p:spPr>
          <a:xfrm>
            <a:off x="7730148" y="1920401"/>
            <a:ext cx="1847395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7" name="直线箭头连接符 16" descr="jytjh">
            <a:extLst>
              <a:ext uri="{FF2B5EF4-FFF2-40B4-BE49-F238E27FC236}">
                <a16:creationId xmlns:a16="http://schemas.microsoft.com/office/drawing/2014/main" id="{1449DF0E-90FD-DF49-A843-6AFAF31F37E7}"/>
              </a:ext>
            </a:extLst>
          </p:cNvPr>
          <p:cNvCxnSpPr>
            <a:cxnSpLocks/>
          </p:cNvCxnSpPr>
          <p:nvPr/>
        </p:nvCxnSpPr>
        <p:spPr>
          <a:xfrm>
            <a:off x="1836071" y="1917208"/>
            <a:ext cx="53042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 descr="jytjh">
            <a:extLst>
              <a:ext uri="{FF2B5EF4-FFF2-40B4-BE49-F238E27FC236}">
                <a16:creationId xmlns:a16="http://schemas.microsoft.com/office/drawing/2014/main" id="{5E99E1B2-E7FA-7540-9C1D-6DCB4EE0B28A}"/>
              </a:ext>
            </a:extLst>
          </p:cNvPr>
          <p:cNvCxnSpPr>
            <a:cxnSpLocks/>
          </p:cNvCxnSpPr>
          <p:nvPr/>
        </p:nvCxnSpPr>
        <p:spPr>
          <a:xfrm>
            <a:off x="9577543" y="1921570"/>
            <a:ext cx="7995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 descr="jytjh">
            <a:extLst>
              <a:ext uri="{FF2B5EF4-FFF2-40B4-BE49-F238E27FC236}">
                <a16:creationId xmlns:a16="http://schemas.microsoft.com/office/drawing/2014/main" id="{63655739-8ED9-9840-ABC7-17BE9B31441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723058" y="3668762"/>
            <a:ext cx="30550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 descr="jytjh">
            <a:extLst>
              <a:ext uri="{FF2B5EF4-FFF2-40B4-BE49-F238E27FC236}">
                <a16:creationId xmlns:a16="http://schemas.microsoft.com/office/drawing/2014/main" id="{15EAD55A-F013-CD48-B72F-8E985C11E593}"/>
              </a:ext>
            </a:extLst>
          </p:cNvPr>
          <p:cNvCxnSpPr>
            <a:cxnSpLocks/>
          </p:cNvCxnSpPr>
          <p:nvPr/>
        </p:nvCxnSpPr>
        <p:spPr>
          <a:xfrm>
            <a:off x="2133869" y="1908662"/>
            <a:ext cx="0" cy="17657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 descr="jytjh">
            <a:extLst>
              <a:ext uri="{FF2B5EF4-FFF2-40B4-BE49-F238E27FC236}">
                <a16:creationId xmlns:a16="http://schemas.microsoft.com/office/drawing/2014/main" id="{4B25316E-873D-4F47-92D0-750A8E668056}"/>
              </a:ext>
            </a:extLst>
          </p:cNvPr>
          <p:cNvCxnSpPr>
            <a:cxnSpLocks/>
          </p:cNvCxnSpPr>
          <p:nvPr/>
        </p:nvCxnSpPr>
        <p:spPr>
          <a:xfrm>
            <a:off x="9778077" y="1917208"/>
            <a:ext cx="0" cy="175719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CCE181-2046-B64C-A4AB-27A04721142C}"/>
              </a:ext>
            </a:extLst>
          </p:cNvPr>
          <p:cNvSpPr txBox="1"/>
          <p:nvPr/>
        </p:nvSpPr>
        <p:spPr>
          <a:xfrm>
            <a:off x="2221842" y="2370176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BA80C9-F010-B94D-9C6B-5B48D0B3EE06}"/>
              </a:ext>
            </a:extLst>
          </p:cNvPr>
          <p:cNvSpPr/>
          <p:nvPr/>
        </p:nvSpPr>
        <p:spPr>
          <a:xfrm>
            <a:off x="4965110" y="3510141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84ABF1-4EA9-8E48-8A25-836F22903A39}"/>
              </a:ext>
            </a:extLst>
          </p:cNvPr>
          <p:cNvSpPr txBox="1"/>
          <p:nvPr/>
        </p:nvSpPr>
        <p:spPr>
          <a:xfrm>
            <a:off x="7463760" y="2407331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cxnSp>
        <p:nvCxnSpPr>
          <p:cNvPr id="31" name="直线箭头连接符 30" descr="jytjh">
            <a:extLst>
              <a:ext uri="{FF2B5EF4-FFF2-40B4-BE49-F238E27FC236}">
                <a16:creationId xmlns:a16="http://schemas.microsoft.com/office/drawing/2014/main" id="{DA5BE2DD-B6E7-4442-872A-676277EF423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133869" y="3668762"/>
            <a:ext cx="283124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18" descr="jytjh">
            <a:extLst>
              <a:ext uri="{FF2B5EF4-FFF2-40B4-BE49-F238E27FC236}">
                <a16:creationId xmlns:a16="http://schemas.microsoft.com/office/drawing/2014/main" id="{382F5BDD-3B43-E03C-C5DF-C275A73660C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23058" y="4847535"/>
            <a:ext cx="3647773" cy="5642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8">
            <a:extLst>
              <a:ext uri="{FF2B5EF4-FFF2-40B4-BE49-F238E27FC236}">
                <a16:creationId xmlns:a16="http://schemas.microsoft.com/office/drawing/2014/main" id="{4F8398E0-C93B-6494-AFFE-D2B62DB256C2}"/>
              </a:ext>
            </a:extLst>
          </p:cNvPr>
          <p:cNvSpPr/>
          <p:nvPr/>
        </p:nvSpPr>
        <p:spPr>
          <a:xfrm>
            <a:off x="4965110" y="4688914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otherN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线箭头连接符 30" descr="jytjh">
            <a:extLst>
              <a:ext uri="{FF2B5EF4-FFF2-40B4-BE49-F238E27FC236}">
                <a16:creationId xmlns:a16="http://schemas.microsoft.com/office/drawing/2014/main" id="{A4B10AA3-1A66-7209-D1A7-86BDEBBB598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29850" y="4847179"/>
            <a:ext cx="3135260" cy="35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4">
            <a:extLst>
              <a:ext uri="{FF2B5EF4-FFF2-40B4-BE49-F238E27FC236}">
                <a16:creationId xmlns:a16="http://schemas.microsoft.com/office/drawing/2014/main" id="{560A4475-EE3D-97C1-9C49-BD1389BB92E5}"/>
              </a:ext>
            </a:extLst>
          </p:cNvPr>
          <p:cNvSpPr/>
          <p:nvPr/>
        </p:nvSpPr>
        <p:spPr>
          <a:xfrm>
            <a:off x="4965110" y="4029632"/>
            <a:ext cx="1757943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线箭头连接符 25" descr="jytjh">
            <a:extLst>
              <a:ext uri="{FF2B5EF4-FFF2-40B4-BE49-F238E27FC236}">
                <a16:creationId xmlns:a16="http://schemas.microsoft.com/office/drawing/2014/main" id="{73629CF2-2C67-3488-AFE5-4584818C6252}"/>
              </a:ext>
            </a:extLst>
          </p:cNvPr>
          <p:cNvCxnSpPr>
            <a:cxnSpLocks/>
          </p:cNvCxnSpPr>
          <p:nvPr/>
        </p:nvCxnSpPr>
        <p:spPr>
          <a:xfrm>
            <a:off x="1829850" y="1917208"/>
            <a:ext cx="0" cy="292855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25" descr="jytjh">
            <a:extLst>
              <a:ext uri="{FF2B5EF4-FFF2-40B4-BE49-F238E27FC236}">
                <a16:creationId xmlns:a16="http://schemas.microsoft.com/office/drawing/2014/main" id="{AC77770B-31EA-6A2A-D470-404CEB0F6914}"/>
              </a:ext>
            </a:extLst>
          </p:cNvPr>
          <p:cNvCxnSpPr>
            <a:cxnSpLocks/>
          </p:cNvCxnSpPr>
          <p:nvPr/>
        </p:nvCxnSpPr>
        <p:spPr>
          <a:xfrm>
            <a:off x="10370831" y="1917208"/>
            <a:ext cx="0" cy="293596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925677-9669-8939-6D0E-5B568B0D4ACF}"/>
              </a:ext>
            </a:extLst>
          </p:cNvPr>
          <p:cNvGrpSpPr/>
          <p:nvPr/>
        </p:nvGrpSpPr>
        <p:grpSpPr>
          <a:xfrm>
            <a:off x="1484869" y="748410"/>
            <a:ext cx="9077621" cy="5547666"/>
            <a:chOff x="1484869" y="748410"/>
            <a:chExt cx="9077621" cy="554766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1484869" y="2675530"/>
              <a:ext cx="1594681" cy="50514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1484870" y="3178411"/>
              <a:ext cx="1594680" cy="3696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 flipV="1">
              <a:off x="3079550" y="1621510"/>
              <a:ext cx="1205234" cy="13065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553592" y="2068569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284784" y="1368936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547372" y="1368935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5693918" y="1621509"/>
              <a:ext cx="28534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3955584" y="5633286"/>
              <a:ext cx="2438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955584" y="748410"/>
              <a:ext cx="6606906" cy="55476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paths</a:t>
              </a:r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1DDA4304-FDF5-F35D-DC1A-732A60B8796F}"/>
                </a:ext>
              </a:extLst>
            </p:cNvPr>
            <p:cNvSpPr/>
            <p:nvPr/>
          </p:nvSpPr>
          <p:spPr>
            <a:xfrm>
              <a:off x="4157200" y="999267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</a:t>
              </a:r>
            </a:p>
          </p:txBody>
        </p:sp>
        <p:sp>
          <p:nvSpPr>
            <p:cNvPr id="7" name="矩形 9">
              <a:extLst>
                <a:ext uri="{FF2B5EF4-FFF2-40B4-BE49-F238E27FC236}">
                  <a16:creationId xmlns:a16="http://schemas.microsoft.com/office/drawing/2014/main" id="{2E429AA4-BB66-7CAB-67EB-B08D100262B5}"/>
                </a:ext>
              </a:extLst>
            </p:cNvPr>
            <p:cNvSpPr/>
            <p:nvPr/>
          </p:nvSpPr>
          <p:spPr>
            <a:xfrm>
              <a:off x="4284784" y="4766954"/>
              <a:ext cx="108247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94AC4ED8-6BCB-6186-C4D5-F4C5491C052C}"/>
                </a:ext>
              </a:extLst>
            </p:cNvPr>
            <p:cNvSpPr/>
            <p:nvPr/>
          </p:nvSpPr>
          <p:spPr>
            <a:xfrm>
              <a:off x="8874030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11" descr="jytjh">
              <a:extLst>
                <a:ext uri="{FF2B5EF4-FFF2-40B4-BE49-F238E27FC236}">
                  <a16:creationId xmlns:a16="http://schemas.microsoft.com/office/drawing/2014/main" id="{3C0F8B5C-8252-7ACA-8163-E4D2B5B359FA}"/>
                </a:ext>
              </a:extLst>
            </p:cNvPr>
            <p:cNvCxnSpPr>
              <a:cxnSpLocks/>
              <a:stCxn id="54" idx="1"/>
              <a:endCxn id="7" idx="3"/>
            </p:cNvCxnSpPr>
            <p:nvPr/>
          </p:nvCxnSpPr>
          <p:spPr>
            <a:xfrm flipH="1">
              <a:off x="5367259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>
              <a:extLst>
                <a:ext uri="{FF2B5EF4-FFF2-40B4-BE49-F238E27FC236}">
                  <a16:creationId xmlns:a16="http://schemas.microsoft.com/office/drawing/2014/main" id="{64B8F2C2-8A92-9681-42C7-CF40BF93BA4C}"/>
                </a:ext>
              </a:extLst>
            </p:cNvPr>
            <p:cNvSpPr/>
            <p:nvPr/>
          </p:nvSpPr>
          <p:spPr>
            <a:xfrm>
              <a:off x="4157200" y="43972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</a:t>
              </a:r>
            </a:p>
          </p:txBody>
        </p:sp>
        <p:sp>
          <p:nvSpPr>
            <p:cNvPr id="11" name="矩形 9">
              <a:extLst>
                <a:ext uri="{FF2B5EF4-FFF2-40B4-BE49-F238E27FC236}">
                  <a16:creationId xmlns:a16="http://schemas.microsoft.com/office/drawing/2014/main" id="{A984CFD2-105C-CCED-1791-F494394C2166}"/>
                </a:ext>
              </a:extLst>
            </p:cNvPr>
            <p:cNvSpPr/>
            <p:nvPr/>
          </p:nvSpPr>
          <p:spPr>
            <a:xfrm>
              <a:off x="4284784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5D90DED5-8B1D-55DB-5DB8-DB3E71091474}"/>
                </a:ext>
              </a:extLst>
            </p:cNvPr>
            <p:cNvSpPr/>
            <p:nvPr/>
          </p:nvSpPr>
          <p:spPr>
            <a:xfrm>
              <a:off x="8547372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>
              <a:extLst>
                <a:ext uri="{FF2B5EF4-FFF2-40B4-BE49-F238E27FC236}">
                  <a16:creationId xmlns:a16="http://schemas.microsoft.com/office/drawing/2014/main" id="{AAA9BCB8-BEDD-AB64-1101-272C25D3290C}"/>
                </a:ext>
              </a:extLst>
            </p:cNvPr>
            <p:cNvCxnSpPr>
              <a:cxnSpLocks/>
              <a:stCxn id="43" idx="1"/>
              <a:endCxn id="11" idx="3"/>
            </p:cNvCxnSpPr>
            <p:nvPr/>
          </p:nvCxnSpPr>
          <p:spPr>
            <a:xfrm flipH="1">
              <a:off x="5693918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7" descr="jytjh">
              <a:extLst>
                <a:ext uri="{FF2B5EF4-FFF2-40B4-BE49-F238E27FC236}">
                  <a16:creationId xmlns:a16="http://schemas.microsoft.com/office/drawing/2014/main" id="{57A4E6A2-F1D7-09AC-A5C9-A728E3B8768E}"/>
                </a:ext>
              </a:extLst>
            </p:cNvPr>
            <p:cNvCxnSpPr>
              <a:cxnSpLocks/>
              <a:stCxn id="26" idx="3"/>
              <a:endCxn id="11" idx="1"/>
            </p:cNvCxnSpPr>
            <p:nvPr/>
          </p:nvCxnSpPr>
          <p:spPr>
            <a:xfrm>
              <a:off x="3079550" y="2928104"/>
              <a:ext cx="1205234" cy="945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7" descr="jytjh">
              <a:extLst>
                <a:ext uri="{FF2B5EF4-FFF2-40B4-BE49-F238E27FC236}">
                  <a16:creationId xmlns:a16="http://schemas.microsoft.com/office/drawing/2014/main" id="{CC90E719-349C-9BE9-D8BC-301075D635ED}"/>
                </a:ext>
              </a:extLst>
            </p:cNvPr>
            <p:cNvCxnSpPr>
              <a:cxnSpLocks/>
              <a:stCxn id="26" idx="3"/>
              <a:endCxn id="7" idx="1"/>
            </p:cNvCxnSpPr>
            <p:nvPr/>
          </p:nvCxnSpPr>
          <p:spPr>
            <a:xfrm>
              <a:off x="3079550" y="2928104"/>
              <a:ext cx="1205234" cy="20914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3AFB2389-612B-1D58-15D9-B131B926F7EC}"/>
                </a:ext>
              </a:extLst>
            </p:cNvPr>
            <p:cNvSpPr/>
            <p:nvPr/>
          </p:nvSpPr>
          <p:spPr>
            <a:xfrm>
              <a:off x="4157200" y="3631369"/>
              <a:ext cx="594809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直线箭头连接符 7" descr="jytjh">
              <a:extLst>
                <a:ext uri="{FF2B5EF4-FFF2-40B4-BE49-F238E27FC236}">
                  <a16:creationId xmlns:a16="http://schemas.microsoft.com/office/drawing/2014/main" id="{A1188DEF-6093-F2C7-3442-20DD37E28FB6}"/>
                </a:ext>
              </a:extLst>
            </p:cNvPr>
            <p:cNvCxnSpPr>
              <a:cxnSpLocks/>
              <a:stCxn id="26" idx="3"/>
              <a:endCxn id="22" idx="1"/>
            </p:cNvCxnSpPr>
            <p:nvPr/>
          </p:nvCxnSpPr>
          <p:spPr>
            <a:xfrm>
              <a:off x="3079550" y="2928104"/>
              <a:ext cx="1077650" cy="9558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8">
              <a:extLst>
                <a:ext uri="{FF2B5EF4-FFF2-40B4-BE49-F238E27FC236}">
                  <a16:creationId xmlns:a16="http://schemas.microsoft.com/office/drawing/2014/main" id="{74AF70E1-B01F-1128-BCB3-72C9E56B441E}"/>
                </a:ext>
              </a:extLst>
            </p:cNvPr>
            <p:cNvSpPr txBox="1"/>
            <p:nvPr/>
          </p:nvSpPr>
          <p:spPr>
            <a:xfrm>
              <a:off x="6416078" y="1298175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3" name="矩形 10">
              <a:extLst>
                <a:ext uri="{FF2B5EF4-FFF2-40B4-BE49-F238E27FC236}">
                  <a16:creationId xmlns:a16="http://schemas.microsoft.com/office/drawing/2014/main" id="{113F2D3A-4981-89B6-0EEC-FA09BE889A0F}"/>
                </a:ext>
              </a:extLst>
            </p:cNvPr>
            <p:cNvSpPr/>
            <p:nvPr/>
          </p:nvSpPr>
          <p:spPr>
            <a:xfrm>
              <a:off x="6416078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线箭头连接符 11" descr="jytjh">
              <a:extLst>
                <a:ext uri="{FF2B5EF4-FFF2-40B4-BE49-F238E27FC236}">
                  <a16:creationId xmlns:a16="http://schemas.microsoft.com/office/drawing/2014/main" id="{39ABE6A6-8789-C73D-DC53-4AE7C7A2954E}"/>
                </a:ext>
              </a:extLst>
            </p:cNvPr>
            <p:cNvCxnSpPr>
              <a:cxnSpLocks/>
              <a:stCxn id="12" idx="1"/>
              <a:endCxn id="43" idx="3"/>
            </p:cNvCxnSpPr>
            <p:nvPr/>
          </p:nvCxnSpPr>
          <p:spPr>
            <a:xfrm flipH="1">
              <a:off x="7825212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0">
              <a:extLst>
                <a:ext uri="{FF2B5EF4-FFF2-40B4-BE49-F238E27FC236}">
                  <a16:creationId xmlns:a16="http://schemas.microsoft.com/office/drawing/2014/main" id="{2B4C3451-C29E-536A-E057-6FC1B8D5B363}"/>
                </a:ext>
              </a:extLst>
            </p:cNvPr>
            <p:cNvSpPr/>
            <p:nvPr/>
          </p:nvSpPr>
          <p:spPr>
            <a:xfrm>
              <a:off x="5814532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10">
              <a:extLst>
                <a:ext uri="{FF2B5EF4-FFF2-40B4-BE49-F238E27FC236}">
                  <a16:creationId xmlns:a16="http://schemas.microsoft.com/office/drawing/2014/main" id="{02ECD7A8-B366-7B82-E0FF-7A3A52985293}"/>
                </a:ext>
              </a:extLst>
            </p:cNvPr>
            <p:cNvSpPr/>
            <p:nvPr/>
          </p:nvSpPr>
          <p:spPr>
            <a:xfrm>
              <a:off x="7344281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32161D70-2591-8239-D441-F1A088C17148}"/>
                </a:ext>
              </a:extLst>
            </p:cNvPr>
            <p:cNvCxnSpPr>
              <a:cxnSpLocks/>
              <a:stCxn id="56" idx="1"/>
              <a:endCxn id="54" idx="3"/>
            </p:cNvCxnSpPr>
            <p:nvPr/>
          </p:nvCxnSpPr>
          <p:spPr>
            <a:xfrm flipH="1">
              <a:off x="6897008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1" descr="jytjh">
              <a:extLst>
                <a:ext uri="{FF2B5EF4-FFF2-40B4-BE49-F238E27FC236}">
                  <a16:creationId xmlns:a16="http://schemas.microsoft.com/office/drawing/2014/main" id="{36CDF4A1-42D2-3514-E2C7-03E44C9C53B8}"/>
                </a:ext>
              </a:extLst>
            </p:cNvPr>
            <p:cNvCxnSpPr>
              <a:cxnSpLocks/>
              <a:stCxn id="8" idx="1"/>
              <a:endCxn id="56" idx="3"/>
            </p:cNvCxnSpPr>
            <p:nvPr/>
          </p:nvCxnSpPr>
          <p:spPr>
            <a:xfrm flipH="1">
              <a:off x="8426757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039C52F-412D-4C08-9C80-2E5848CBD3AD}"/>
                </a:ext>
              </a:extLst>
            </p:cNvPr>
            <p:cNvSpPr/>
            <p:nvPr/>
          </p:nvSpPr>
          <p:spPr>
            <a:xfrm>
              <a:off x="4157200" y="23827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2</a:t>
              </a:r>
            </a:p>
          </p:txBody>
        </p:sp>
        <p:sp>
          <p:nvSpPr>
            <p:cNvPr id="71" name="文本框 8">
              <a:extLst>
                <a:ext uri="{FF2B5EF4-FFF2-40B4-BE49-F238E27FC236}">
                  <a16:creationId xmlns:a16="http://schemas.microsoft.com/office/drawing/2014/main" id="{A320A93D-A487-856B-C164-174D14200539}"/>
                </a:ext>
              </a:extLst>
            </p:cNvPr>
            <p:cNvSpPr txBox="1"/>
            <p:nvPr/>
          </p:nvSpPr>
          <p:spPr>
            <a:xfrm>
              <a:off x="5463576" y="264410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2" name="文本框 8">
              <a:extLst>
                <a:ext uri="{FF2B5EF4-FFF2-40B4-BE49-F238E27FC236}">
                  <a16:creationId xmlns:a16="http://schemas.microsoft.com/office/drawing/2014/main" id="{4D5B02F7-0038-9BC1-A84C-D16E9E0B5DFC}"/>
                </a:ext>
              </a:extLst>
            </p:cNvPr>
            <p:cNvSpPr txBox="1"/>
            <p:nvPr/>
          </p:nvSpPr>
          <p:spPr>
            <a:xfrm>
              <a:off x="6542807" y="449807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8BE747D-A6B8-DEBE-C5FD-B0EE55997198}"/>
              </a:ext>
            </a:extLst>
          </p:cNvPr>
          <p:cNvGrpSpPr/>
          <p:nvPr/>
        </p:nvGrpSpPr>
        <p:grpSpPr>
          <a:xfrm>
            <a:off x="1594339" y="1336431"/>
            <a:ext cx="9015573" cy="4290646"/>
            <a:chOff x="1512278" y="1336431"/>
            <a:chExt cx="9015573" cy="4290646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1633416" y="1435005"/>
              <a:ext cx="2397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${threshold1}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81BB73AE-8191-7944-910E-4EE7D3716B65}"/>
                </a:ext>
              </a:extLst>
            </p:cNvPr>
            <p:cNvSpPr/>
            <p:nvPr/>
          </p:nvSpPr>
          <p:spPr>
            <a:xfrm>
              <a:off x="4281616" y="3184544"/>
              <a:ext cx="161442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1512278" y="1336431"/>
              <a:ext cx="7102308" cy="429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</a:t>
              </a:r>
              <a:r>
                <a:rPr kumimoji="1" lang="en-US" altLang="zh-CN" sz="120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amount)</a:t>
              </a:r>
              <a:r>
                <a:rPr kumimoji="1" lang="zh-CN" altLang="en-US" sz="120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633416" y="2525750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633416" y="3828414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2882339" y="2778324"/>
              <a:ext cx="1399277" cy="6587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2882338" y="3429656"/>
              <a:ext cx="1399278" cy="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2882339" y="3437118"/>
              <a:ext cx="1399277" cy="643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5976048" y="1435005"/>
              <a:ext cx="2638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${threshold2}</a:t>
              </a:r>
            </a:p>
          </p:txBody>
        </p:sp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725BA4AE-652E-D146-AA52-18CF5A110442}"/>
                </a:ext>
              </a:extLst>
            </p:cNvPr>
            <p:cNvSpPr/>
            <p:nvPr/>
          </p:nvSpPr>
          <p:spPr>
            <a:xfrm>
              <a:off x="8913430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>
              <a:extLst>
                <a:ext uri="{FF2B5EF4-FFF2-40B4-BE49-F238E27FC236}">
                  <a16:creationId xmlns:a16="http://schemas.microsoft.com/office/drawing/2014/main" id="{99C2C467-69CF-FA45-9FB7-0C408BBC5F57}"/>
                </a:ext>
              </a:extLst>
            </p:cNvPr>
            <p:cNvSpPr/>
            <p:nvPr/>
          </p:nvSpPr>
          <p:spPr>
            <a:xfrm>
              <a:off x="8913431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</a:p>
          </p:txBody>
        </p: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 flipV="1">
              <a:off x="5896041" y="3429000"/>
              <a:ext cx="3017389" cy="81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295F8547-5CCA-6080-795F-3F87FA9420E6}"/>
                </a:ext>
              </a:extLst>
            </p:cNvPr>
            <p:cNvSpPr/>
            <p:nvPr/>
          </p:nvSpPr>
          <p:spPr>
            <a:xfrm>
              <a:off x="1633416" y="3177082"/>
              <a:ext cx="124892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58D758A-8B63-B40C-0B84-DDAD635877C0}"/>
                </a:ext>
              </a:extLst>
            </p:cNvPr>
            <p:cNvCxnSpPr>
              <a:cxnSpLocks/>
              <a:stCxn id="33" idx="3"/>
              <a:endCxn id="28" idx="1"/>
            </p:cNvCxnSpPr>
            <p:nvPr/>
          </p:nvCxnSpPr>
          <p:spPr>
            <a:xfrm flipV="1">
              <a:off x="5896041" y="3429000"/>
              <a:ext cx="3017389" cy="1553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4">
              <a:extLst>
                <a:ext uri="{FF2B5EF4-FFF2-40B4-BE49-F238E27FC236}">
                  <a16:creationId xmlns:a16="http://schemas.microsoft.com/office/drawing/2014/main" id="{269DBB6F-96EC-CA89-2893-7F77A0824E1A}"/>
                </a:ext>
              </a:extLst>
            </p:cNvPr>
            <p:cNvSpPr/>
            <p:nvPr/>
          </p:nvSpPr>
          <p:spPr>
            <a:xfrm>
              <a:off x="4281616" y="47295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0021FC14-732E-91DB-064B-3D3E44ACA0F6}"/>
                </a:ext>
              </a:extLst>
            </p:cNvPr>
            <p:cNvSpPr/>
            <p:nvPr/>
          </p:nvSpPr>
          <p:spPr>
            <a:xfrm>
              <a:off x="4281616" y="19756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15E5008B-2A44-DBDF-F3FB-84E994364D24}"/>
                </a:ext>
              </a:extLst>
            </p:cNvPr>
            <p:cNvCxnSpPr>
              <a:cxnSpLocks/>
              <a:stCxn id="35" idx="3"/>
              <a:endCxn id="28" idx="1"/>
            </p:cNvCxnSpPr>
            <p:nvPr/>
          </p:nvCxnSpPr>
          <p:spPr>
            <a:xfrm>
              <a:off x="5896041" y="2228184"/>
              <a:ext cx="3017389" cy="120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12">
              <a:extLst>
                <a:ext uri="{FF2B5EF4-FFF2-40B4-BE49-F238E27FC236}">
                  <a16:creationId xmlns:a16="http://schemas.microsoft.com/office/drawing/2014/main" id="{658FBD1B-2DF6-A60D-6318-605092F128BC}"/>
                </a:ext>
              </a:extLst>
            </p:cNvPr>
            <p:cNvSpPr txBox="1"/>
            <p:nvPr/>
          </p:nvSpPr>
          <p:spPr>
            <a:xfrm>
              <a:off x="2813133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2" name="文本框 12">
              <a:extLst>
                <a:ext uri="{FF2B5EF4-FFF2-40B4-BE49-F238E27FC236}">
                  <a16:creationId xmlns:a16="http://schemas.microsoft.com/office/drawing/2014/main" id="{FE48E16F-3BB4-785A-0B13-D07CBB6E1C51}"/>
                </a:ext>
              </a:extLst>
            </p:cNvPr>
            <p:cNvSpPr txBox="1"/>
            <p:nvPr/>
          </p:nvSpPr>
          <p:spPr>
            <a:xfrm>
              <a:off x="6643166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110E76-AEF1-6BC8-494C-0C96C1E6DD66}"/>
              </a:ext>
            </a:extLst>
          </p:cNvPr>
          <p:cNvGrpSpPr/>
          <p:nvPr/>
        </p:nvGrpSpPr>
        <p:grpSpPr>
          <a:xfrm>
            <a:off x="1793631" y="1268150"/>
            <a:ext cx="8721969" cy="4229973"/>
            <a:chOff x="1793631" y="1268150"/>
            <a:chExt cx="8721969" cy="42299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5384505" y="3100103"/>
              <a:ext cx="1456257" cy="903924"/>
              <a:chOff x="1058491" y="2051323"/>
              <a:chExt cx="2116478" cy="90392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3987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096000" y="1268150"/>
              <a:ext cx="26845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8812072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8812072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8812072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6840762" y="2150169"/>
              <a:ext cx="1971310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6840762" y="2953900"/>
              <a:ext cx="1971310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6840762" y="3352677"/>
              <a:ext cx="1971310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6840762" y="3352677"/>
              <a:ext cx="1971310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1923677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1923677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1923677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D0260D31-B2E0-4C4F-86F2-790ED7CA8E29}"/>
                </a:ext>
              </a:extLst>
            </p:cNvPr>
            <p:cNvCxnSpPr>
              <a:cxnSpLocks/>
              <a:stCxn id="32" idx="3"/>
              <a:endCxn id="25" idx="1"/>
            </p:cNvCxnSpPr>
            <p:nvPr/>
          </p:nvCxnSpPr>
          <p:spPr>
            <a:xfrm>
              <a:off x="3379929" y="2150169"/>
              <a:ext cx="2004576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E96A3062-BF4E-AD47-9DC6-4B0525B21DBF}"/>
                </a:ext>
              </a:extLst>
            </p:cNvPr>
            <p:cNvCxnSpPr>
              <a:cxnSpLocks/>
              <a:stCxn id="38" idx="3"/>
              <a:endCxn id="25" idx="1"/>
            </p:cNvCxnSpPr>
            <p:nvPr/>
          </p:nvCxnSpPr>
          <p:spPr>
            <a:xfrm>
              <a:off x="3379929" y="2953900"/>
              <a:ext cx="2004576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A4E8D313-8021-124C-B707-829EC7EAE2B6}"/>
                </a:ext>
              </a:extLst>
            </p:cNvPr>
            <p:cNvCxnSpPr>
              <a:cxnSpLocks/>
              <a:stCxn id="2" idx="3"/>
              <a:endCxn id="25" idx="1"/>
            </p:cNvCxnSpPr>
            <p:nvPr/>
          </p:nvCxnSpPr>
          <p:spPr>
            <a:xfrm flipV="1">
              <a:off x="3379924" y="3352677"/>
              <a:ext cx="2004581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59512D0-A394-3646-98B9-A923E6E13DA1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3379929" y="3352677"/>
              <a:ext cx="2004576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1D22B3AE-3BFD-7A48-A041-F65790097FD0}"/>
                </a:ext>
              </a:extLst>
            </p:cNvPr>
            <p:cNvSpPr txBox="1"/>
            <p:nvPr/>
          </p:nvSpPr>
          <p:spPr>
            <a:xfrm>
              <a:off x="3411417" y="1270166"/>
              <a:ext cx="27282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793631" y="1268150"/>
              <a:ext cx="8721969" cy="42299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SUM(edge1.amount)/SUM(edge2.amount)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25D206D5-CB95-AF13-A8AC-14D135B8F6C0}"/>
                </a:ext>
              </a:extLst>
            </p:cNvPr>
            <p:cNvSpPr/>
            <p:nvPr/>
          </p:nvSpPr>
          <p:spPr>
            <a:xfrm>
              <a:off x="1923672" y="3517856"/>
              <a:ext cx="145625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14">
              <a:extLst>
                <a:ext uri="{FF2B5EF4-FFF2-40B4-BE49-F238E27FC236}">
                  <a16:creationId xmlns:a16="http://schemas.microsoft.com/office/drawing/2014/main" id="{7C119BC0-ADC6-4F2C-9413-47F92B1F6123}"/>
                </a:ext>
              </a:extLst>
            </p:cNvPr>
            <p:cNvSpPr/>
            <p:nvPr/>
          </p:nvSpPr>
          <p:spPr>
            <a:xfrm>
              <a:off x="8812072" y="3517856"/>
              <a:ext cx="145625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167A933F-B078-655B-D08B-440874CD994D}"/>
                </a:ext>
              </a:extLst>
            </p:cNvPr>
            <p:cNvSpPr/>
            <p:nvPr/>
          </p:nvSpPr>
          <p:spPr>
            <a:xfrm>
              <a:off x="3808167" y="3100103"/>
              <a:ext cx="80910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edge1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C7DA5273-5795-F54E-C33E-423510A7DEE5}"/>
                </a:ext>
              </a:extLst>
            </p:cNvPr>
            <p:cNvSpPr/>
            <p:nvPr/>
          </p:nvSpPr>
          <p:spPr>
            <a:xfrm>
              <a:off x="7752392" y="3100103"/>
              <a:ext cx="812403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edge2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5405A294-73CA-CD71-3C60-DA7C3CFCCE03}"/>
              </a:ext>
            </a:extLst>
          </p:cNvPr>
          <p:cNvGrpSpPr/>
          <p:nvPr/>
        </p:nvGrpSpPr>
        <p:grpSpPr>
          <a:xfrm>
            <a:off x="679935" y="1289537"/>
            <a:ext cx="10632834" cy="4668528"/>
            <a:chOff x="679935" y="1289537"/>
            <a:chExt cx="10632834" cy="4668528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79073" y="1485441"/>
              <a:ext cx="10944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79935" y="2541745"/>
              <a:ext cx="3294188" cy="341632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464364" y="1485441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464364" y="2289172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464364" y="3092903"/>
              <a:ext cx="118731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464364" y="3896634"/>
              <a:ext cx="118731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3673483" y="1738015"/>
              <a:ext cx="790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3483" y="1738015"/>
              <a:ext cx="790881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3483" y="1738015"/>
              <a:ext cx="790881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3483" y="1738015"/>
              <a:ext cx="790881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7092756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7092756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7092756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7092756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8" idx="3"/>
              <a:endCxn id="38" idx="1"/>
            </p:cNvCxnSpPr>
            <p:nvPr/>
          </p:nvCxnSpPr>
          <p:spPr>
            <a:xfrm>
              <a:off x="5651677" y="1738015"/>
              <a:ext cx="1441079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>
              <a:off x="5651677" y="1738015"/>
              <a:ext cx="1441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>
            <a:xfrm>
              <a:off x="5651677" y="1738015"/>
              <a:ext cx="1441079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5651677" y="1738015"/>
              <a:ext cx="1441079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679935" y="1485441"/>
              <a:ext cx="1271872" cy="840793"/>
              <a:chOff x="271963" y="2952479"/>
              <a:chExt cx="1300238" cy="1277116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724448"/>
                <a:ext cx="1300238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2952479"/>
                <a:ext cx="1300238" cy="767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951807" y="1738015"/>
              <a:ext cx="6272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918369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918369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918369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918369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2" idx="3"/>
              <a:endCxn id="53" idx="1"/>
            </p:cNvCxnSpPr>
            <p:nvPr/>
          </p:nvCxnSpPr>
          <p:spPr>
            <a:xfrm>
              <a:off x="8358203" y="1738015"/>
              <a:ext cx="1560166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2" idx="3"/>
              <a:endCxn id="52" idx="1"/>
            </p:cNvCxnSpPr>
            <p:nvPr/>
          </p:nvCxnSpPr>
          <p:spPr>
            <a:xfrm>
              <a:off x="8358203" y="1738015"/>
              <a:ext cx="15601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2" idx="3"/>
              <a:endCxn id="61" idx="1"/>
            </p:cNvCxnSpPr>
            <p:nvPr/>
          </p:nvCxnSpPr>
          <p:spPr>
            <a:xfrm>
              <a:off x="8358203" y="1738015"/>
              <a:ext cx="1560166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2" idx="3"/>
              <a:endCxn id="60" idx="1"/>
            </p:cNvCxnSpPr>
            <p:nvPr/>
          </p:nvCxnSpPr>
          <p:spPr>
            <a:xfrm>
              <a:off x="8358203" y="1738015"/>
              <a:ext cx="1560166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4300749" y="1289537"/>
              <a:ext cx="7012020" cy="46685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 edge1.amount)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dst1,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dst2,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SUM(edge4.amount)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dst3</a:t>
              </a: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917450" y="1446152"/>
              <a:ext cx="1154263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701684" y="1446152"/>
              <a:ext cx="873691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3B11E81F-B82C-7A42-A162-D30BF0D48D03}"/>
                </a:ext>
              </a:extLst>
            </p:cNvPr>
            <p:cNvSpPr txBox="1"/>
            <p:nvPr/>
          </p:nvSpPr>
          <p:spPr>
            <a:xfrm>
              <a:off x="3668956" y="1446152"/>
              <a:ext cx="79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1D185CFF-AD85-931E-4F51-5773F05A20D1}"/>
                </a:ext>
              </a:extLst>
            </p:cNvPr>
            <p:cNvSpPr txBox="1"/>
            <p:nvPr/>
          </p:nvSpPr>
          <p:spPr>
            <a:xfrm>
              <a:off x="1951806" y="1437230"/>
              <a:ext cx="627266" cy="28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7E8257-D7C6-5C67-CAEB-9BCBFCA5FB16}"/>
              </a:ext>
            </a:extLst>
          </p:cNvPr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SUM(edge1.amount)/SUM(edge2.amount),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SUM(edge1.amount)/SUM(edge4.amount),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SUM(edge3.amount)/SUM(edge4.amount)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868382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805859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409007" y="1762524"/>
              <a:ext cx="1023882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12" idx="2"/>
              <a:endCxn id="51" idx="0"/>
            </p:cNvCxnSpPr>
            <p:nvPr/>
          </p:nvCxnSpPr>
          <p:spPr>
            <a:xfrm flipH="1">
              <a:off x="6440269" y="3564481"/>
              <a:ext cx="991207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4112467" y="2859843"/>
              <a:ext cx="955159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5356522" y="273386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12" idx="1"/>
              <a:endCxn id="28" idx="2"/>
            </p:cNvCxnSpPr>
            <p:nvPr/>
          </p:nvCxnSpPr>
          <p:spPr>
            <a:xfrm rot="10800000">
              <a:off x="4590048" y="3211101"/>
              <a:ext cx="2189895" cy="18709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5375422" y="340335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" name="直线箭头连接符 11" descr="jytjh">
              <a:extLst>
                <a:ext uri="{FF2B5EF4-FFF2-40B4-BE49-F238E27FC236}">
                  <a16:creationId xmlns:a16="http://schemas.microsoft.com/office/drawing/2014/main" id="{B58C5AEE-0CB9-2E98-CC2B-5218A92F9D6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5067626" y="3035472"/>
              <a:ext cx="1715144" cy="165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3312AC9F-0CC1-DB26-CC9C-BA556C799B31}"/>
                </a:ext>
              </a:extLst>
            </p:cNvPr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lowerbound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.amount/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upperbound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9BC9B1-EA66-1F5A-DB5F-5A194BC33DC0}"/>
                </a:ext>
              </a:extLst>
            </p:cNvPr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>
                <a:extLst>
                  <a:ext uri="{FF2B5EF4-FFF2-40B4-BE49-F238E27FC236}">
                    <a16:creationId xmlns:a16="http://schemas.microsoft.com/office/drawing/2014/main" id="{7897A556-6600-181B-A15C-4852E9C8F382}"/>
                  </a:ext>
                </a:extLst>
              </p:cNvPr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21" name="矩形 14">
              <a:extLst>
                <a:ext uri="{FF2B5EF4-FFF2-40B4-BE49-F238E27FC236}">
                  <a16:creationId xmlns:a16="http://schemas.microsoft.com/office/drawing/2014/main" id="{9C293D99-ABE8-1898-5B85-1E734CE5FE83}"/>
                </a:ext>
              </a:extLst>
            </p:cNvPr>
            <p:cNvSpPr/>
            <p:nvPr/>
          </p:nvSpPr>
          <p:spPr>
            <a:xfrm>
              <a:off x="936400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DB3C45FC-477C-9DC8-A11F-DEE06D49F6D1}"/>
                </a:ext>
              </a:extLst>
            </p:cNvPr>
            <p:cNvSpPr/>
            <p:nvPr/>
          </p:nvSpPr>
          <p:spPr>
            <a:xfrm>
              <a:off x="411246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52406ADA-FE60-7A90-3D87-E5289B23FE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4653092" y="1762524"/>
              <a:ext cx="2779797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>
              <a:extLst>
                <a:ext uri="{FF2B5EF4-FFF2-40B4-BE49-F238E27FC236}">
                  <a16:creationId xmlns:a16="http://schemas.microsoft.com/office/drawing/2014/main" id="{A8D2AD79-1226-BEED-2E12-AE747702ECCD}"/>
                </a:ext>
              </a:extLst>
            </p:cNvPr>
            <p:cNvCxnSpPr>
              <a:cxnSpLocks/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71743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B3D09AE7-04F8-8D1D-33C8-E79D47A462BE}"/>
                </a:ext>
              </a:extLst>
            </p:cNvPr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B70A9AB-944D-0B41-0625-2A787AAB8BCE}"/>
                </a:ext>
              </a:extLst>
            </p:cNvPr>
            <p:cNvCxnSpPr>
              <a:cxnSpLocks/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47F8B3FC-3567-9A0E-5D9B-54EA8B22EE35}"/>
                </a:ext>
              </a:extLst>
            </p:cNvPr>
            <p:cNvSpPr/>
            <p:nvPr/>
          </p:nvSpPr>
          <p:spPr>
            <a:xfrm>
              <a:off x="4120570" y="4609374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69BAF52F-86EF-D95D-8D1B-AD81905BB629}"/>
                </a:ext>
              </a:extLst>
            </p:cNvPr>
            <p:cNvSpPr/>
            <p:nvPr/>
          </p:nvSpPr>
          <p:spPr>
            <a:xfrm>
              <a:off x="9176436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>
              <a:extLst>
                <a:ext uri="{FF2B5EF4-FFF2-40B4-BE49-F238E27FC236}">
                  <a16:creationId xmlns:a16="http://schemas.microsoft.com/office/drawing/2014/main" id="{FB07A6D7-82DD-7297-B9DB-E8CBA302EB6B}"/>
                </a:ext>
              </a:extLst>
            </p:cNvPr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>
              <a:extLst>
                <a:ext uri="{FF2B5EF4-FFF2-40B4-BE49-F238E27FC236}">
                  <a16:creationId xmlns:a16="http://schemas.microsoft.com/office/drawing/2014/main" id="{1DF81BE2-285F-DD90-1FAC-A986BA484951}"/>
                </a:ext>
              </a:extLst>
            </p:cNvPr>
            <p:cNvCxnSpPr>
              <a:cxnSpLocks/>
              <a:stCxn id="12" idx="2"/>
              <a:endCxn id="52" idx="0"/>
            </p:cNvCxnSpPr>
            <p:nvPr/>
          </p:nvCxnSpPr>
          <p:spPr>
            <a:xfrm flipH="1">
              <a:off x="4754980" y="3564481"/>
              <a:ext cx="2676496" cy="10448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57621DC3-F0DB-5C96-1CBE-9C4D3F178554}"/>
                </a:ext>
              </a:extLst>
            </p:cNvPr>
            <p:cNvCxnSpPr>
              <a:cxnSpLocks/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0C0572B6-0AB6-C9A9-FFCC-AD6084453509}"/>
                </a:ext>
              </a:extLst>
            </p:cNvPr>
            <p:cNvCxnSpPr>
              <a:cxnSpLocks/>
              <a:stCxn id="12" idx="2"/>
              <a:endCxn id="53" idx="0"/>
            </p:cNvCxnSpPr>
            <p:nvPr/>
          </p:nvCxnSpPr>
          <p:spPr>
            <a:xfrm>
              <a:off x="7431476" y="3564481"/>
              <a:ext cx="2379370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40254</TotalTime>
  <Words>1568</Words>
  <Application>Microsoft Macintosh PowerPoint</Application>
  <PresentationFormat>Widescreen</PresentationFormat>
  <Paragraphs>353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1218</cp:revision>
  <cp:lastPrinted>2021-05-18T09:36:44Z</cp:lastPrinted>
  <dcterms:created xsi:type="dcterms:W3CDTF">2020-11-03T03:20:46Z</dcterms:created>
  <dcterms:modified xsi:type="dcterms:W3CDTF">2023-01-12T12:28:29Z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