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5" r:id="rId2"/>
    <p:sldId id="372" r:id="rId3"/>
    <p:sldId id="398" r:id="rId4"/>
    <p:sldId id="414" r:id="rId5"/>
    <p:sldId id="363" r:id="rId6"/>
    <p:sldId id="402" r:id="rId7"/>
    <p:sldId id="373" r:id="rId8"/>
    <p:sldId id="388" r:id="rId9"/>
    <p:sldId id="41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5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2C642D-A526-CE45-ADFB-CA4FB6B38A11}"/>
              </a:ext>
            </a:extLst>
          </p:cNvPr>
          <p:cNvSpPr/>
          <p:nvPr/>
        </p:nvSpPr>
        <p:spPr>
          <a:xfrm>
            <a:off x="4885466" y="2786061"/>
            <a:ext cx="2421068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DC280B-9C65-A140-A46D-687EE8B9A3F0}"/>
              </a:ext>
            </a:extLst>
          </p:cNvPr>
          <p:cNvSpPr/>
          <p:nvPr/>
        </p:nvSpPr>
        <p:spPr>
          <a:xfrm>
            <a:off x="4757531" y="2610678"/>
            <a:ext cx="2782956" cy="157700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properties(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account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924B86-E5E9-2247-A385-17C2F6B27826}"/>
              </a:ext>
            </a:extLst>
          </p:cNvPr>
          <p:cNvSpPr/>
          <p:nvPr/>
        </p:nvSpPr>
        <p:spPr>
          <a:xfrm>
            <a:off x="4885466" y="3291208"/>
            <a:ext cx="2421068" cy="5051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account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CFE211C-E0FE-6266-471F-EC7AA35D431E}"/>
              </a:ext>
            </a:extLst>
          </p:cNvPr>
          <p:cNvGrpSpPr/>
          <p:nvPr/>
        </p:nvGrpSpPr>
        <p:grpSpPr>
          <a:xfrm>
            <a:off x="2460076" y="1720714"/>
            <a:ext cx="7480127" cy="3416571"/>
            <a:chOff x="2640618" y="144611"/>
            <a:chExt cx="7480127" cy="341657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2640618" y="1966098"/>
              <a:ext cx="144268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2640619" y="2471245"/>
              <a:ext cx="1442688" cy="391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083307" y="2218672"/>
              <a:ext cx="4505740" cy="3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4933241" y="144611"/>
              <a:ext cx="310824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4305280" y="1569195"/>
              <a:ext cx="4184374" cy="19919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8589047" y="1969290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71233B-5DAD-7849-9EF2-F464B7ACB6B3}"/>
                </a:ext>
              </a:extLst>
            </p:cNvPr>
            <p:cNvSpPr/>
            <p:nvPr/>
          </p:nvSpPr>
          <p:spPr>
            <a:xfrm>
              <a:off x="8589047" y="2474437"/>
              <a:ext cx="1531698" cy="391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4933241" y="2337329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</a:p>
          </p:txBody>
        </p:sp>
        <p:sp>
          <p:nvSpPr>
            <p:cNvPr id="2" name="文本框 16">
              <a:extLst>
                <a:ext uri="{FF2B5EF4-FFF2-40B4-BE49-F238E27FC236}">
                  <a16:creationId xmlns:a16="http://schemas.microsoft.com/office/drawing/2014/main" id="{59AE8049-7FD2-0638-35AC-39165EE3680E}"/>
                </a:ext>
              </a:extLst>
            </p:cNvPr>
            <p:cNvSpPr txBox="1"/>
            <p:nvPr/>
          </p:nvSpPr>
          <p:spPr>
            <a:xfrm>
              <a:off x="4933241" y="1945343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</a:p>
          </p:txBody>
        </p:sp>
        <p:cxnSp>
          <p:nvCxnSpPr>
            <p:cNvPr id="4" name="直线箭头连接符 6" descr="jytjh">
              <a:extLst>
                <a:ext uri="{FF2B5EF4-FFF2-40B4-BE49-F238E27FC236}">
                  <a16:creationId xmlns:a16="http://schemas.microsoft.com/office/drawing/2014/main" id="{F78EFA5A-18FA-75E8-F0C6-F92E73F41374}"/>
                </a:ext>
              </a:extLst>
            </p:cNvPr>
            <p:cNvCxnSpPr>
              <a:cxnSpLocks/>
              <a:stCxn id="11" idx="1"/>
              <a:endCxn id="6" idx="3"/>
            </p:cNvCxnSpPr>
            <p:nvPr/>
          </p:nvCxnSpPr>
          <p:spPr>
            <a:xfrm flipH="1" flipV="1">
              <a:off x="4083307" y="2666858"/>
              <a:ext cx="4505740" cy="3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7A7DE5-313B-F4FA-81A9-10339F04EF86}"/>
              </a:ext>
            </a:extLst>
          </p:cNvPr>
          <p:cNvGrpSpPr/>
          <p:nvPr/>
        </p:nvGrpSpPr>
        <p:grpSpPr>
          <a:xfrm>
            <a:off x="1577009" y="1669774"/>
            <a:ext cx="9024730" cy="3896140"/>
            <a:chOff x="1577009" y="1669774"/>
            <a:chExt cx="9024730" cy="389614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037761" y="2978550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37761" y="3481048"/>
              <a:ext cx="2116477" cy="3578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1729157" y="3824838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38" idx="1"/>
            </p:cNvCxnSpPr>
            <p:nvPr/>
          </p:nvCxnSpPr>
          <p:spPr>
            <a:xfrm>
              <a:off x="7154239" y="3231124"/>
              <a:ext cx="11921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9">
              <a:extLst>
                <a:ext uri="{FF2B5EF4-FFF2-40B4-BE49-F238E27FC236}">
                  <a16:creationId xmlns:a16="http://schemas.microsoft.com/office/drawing/2014/main" id="{93C582D8-E2D4-C440-9A95-567A09C2C70C}"/>
                </a:ext>
              </a:extLst>
            </p:cNvPr>
            <p:cNvSpPr/>
            <p:nvPr/>
          </p:nvSpPr>
          <p:spPr>
            <a:xfrm>
              <a:off x="8346364" y="2978550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D7000BE6-CC74-7B42-B9E0-C141AAFA0592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 flipV="1">
              <a:off x="3845635" y="3231124"/>
              <a:ext cx="1192126" cy="8462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AF4F652-3F3F-AD4D-AE84-F730CC2117A4}"/>
                </a:ext>
              </a:extLst>
            </p:cNvPr>
            <p:cNvSpPr txBox="1"/>
            <p:nvPr/>
          </p:nvSpPr>
          <p:spPr>
            <a:xfrm>
              <a:off x="7127958" y="3329593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036880" y="4806564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6095119" y="4305775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e3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0"/>
              <a:endCxn id="33" idx="2"/>
            </p:cNvCxnSpPr>
            <p:nvPr/>
          </p:nvCxnSpPr>
          <p:spPr>
            <a:xfrm flipV="1">
              <a:off x="6095119" y="3838874"/>
              <a:ext cx="881" cy="9676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9">
              <a:extLst>
                <a:ext uri="{FF2B5EF4-FFF2-40B4-BE49-F238E27FC236}">
                  <a16:creationId xmlns:a16="http://schemas.microsoft.com/office/drawing/2014/main" id="{D3F87506-7FA7-C14C-8B94-866BF2E53989}"/>
                </a:ext>
              </a:extLst>
            </p:cNvPr>
            <p:cNvSpPr/>
            <p:nvPr/>
          </p:nvSpPr>
          <p:spPr>
            <a:xfrm>
              <a:off x="1729157" y="2370800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D378581C-AFAC-AE45-B0D9-01980DE1CB74}"/>
                </a:ext>
              </a:extLst>
            </p:cNvPr>
            <p:cNvCxnSpPr>
              <a:cxnSpLocks/>
              <a:stCxn id="60" idx="3"/>
              <a:endCxn id="25" idx="1"/>
            </p:cNvCxnSpPr>
            <p:nvPr/>
          </p:nvCxnSpPr>
          <p:spPr>
            <a:xfrm>
              <a:off x="3845635" y="2623374"/>
              <a:ext cx="1192126" cy="6077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12">
              <a:extLst>
                <a:ext uri="{FF2B5EF4-FFF2-40B4-BE49-F238E27FC236}">
                  <a16:creationId xmlns:a16="http://schemas.microsoft.com/office/drawing/2014/main" id="{C582D474-60DB-4847-B032-714ACBAFB77A}"/>
                </a:ext>
              </a:extLst>
            </p:cNvPr>
            <p:cNvSpPr txBox="1"/>
            <p:nvPr/>
          </p:nvSpPr>
          <p:spPr>
            <a:xfrm>
              <a:off x="3871915" y="248093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e4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workIn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3" name="矩形 9">
              <a:extLst>
                <a:ext uri="{FF2B5EF4-FFF2-40B4-BE49-F238E27FC236}">
                  <a16:creationId xmlns:a16="http://schemas.microsoft.com/office/drawing/2014/main" id="{7DD9006D-3245-BA4A-87FA-C44569B164A5}"/>
                </a:ext>
              </a:extLst>
            </p:cNvPr>
            <p:cNvSpPr/>
            <p:nvPr/>
          </p:nvSpPr>
          <p:spPr>
            <a:xfrm>
              <a:off x="5038641" y="1928390"/>
              <a:ext cx="211647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388AA858-1223-2E4E-AE0A-ABDAD9E884A4}"/>
                </a:ext>
              </a:extLst>
            </p:cNvPr>
            <p:cNvCxnSpPr>
              <a:cxnSpLocks/>
              <a:stCxn id="25" idx="0"/>
              <a:endCxn id="63" idx="2"/>
            </p:cNvCxnSpPr>
            <p:nvPr/>
          </p:nvCxnSpPr>
          <p:spPr>
            <a:xfrm flipV="1">
              <a:off x="6096000" y="2433537"/>
              <a:ext cx="880" cy="5450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12">
              <a:extLst>
                <a:ext uri="{FF2B5EF4-FFF2-40B4-BE49-F238E27FC236}">
                  <a16:creationId xmlns:a16="http://schemas.microsoft.com/office/drawing/2014/main" id="{602F997B-7972-0C44-951B-3621594FF22D}"/>
                </a:ext>
              </a:extLst>
            </p:cNvPr>
            <p:cNvSpPr txBox="1"/>
            <p:nvPr/>
          </p:nvSpPr>
          <p:spPr>
            <a:xfrm>
              <a:off x="5930530" y="261359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e5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</a:p>
          </p:txBody>
        </p: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1577009" y="1669774"/>
              <a:ext cx="9024730" cy="38961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A8617F71-61F9-48F9-AD4E-70875F09DA5D}"/>
                </a:ext>
              </a:extLst>
            </p:cNvPr>
            <p:cNvSpPr txBox="1"/>
            <p:nvPr/>
          </p:nvSpPr>
          <p:spPr>
            <a:xfrm>
              <a:off x="3871915" y="3992939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730D5EC-4BB0-6CE0-9DCB-B62AA09DC245}"/>
              </a:ext>
            </a:extLst>
          </p:cNvPr>
          <p:cNvGrpSpPr/>
          <p:nvPr/>
        </p:nvGrpSpPr>
        <p:grpSpPr>
          <a:xfrm>
            <a:off x="2548581" y="1361660"/>
            <a:ext cx="7238637" cy="4134679"/>
            <a:chOff x="2355937" y="1404730"/>
            <a:chExt cx="7238637" cy="4134679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7" y="3124746"/>
              <a:ext cx="167620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3629894"/>
              <a:ext cx="1676206" cy="38551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2355937" y="4308300"/>
              <a:ext cx="2756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293756" y="1404730"/>
              <a:ext cx="4300818" cy="413467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r"/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endPara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6" y="3124746"/>
              <a:ext cx="1676206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032144" y="3377320"/>
              <a:ext cx="36874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14">
              <a:extLst>
                <a:ext uri="{FF2B5EF4-FFF2-40B4-BE49-F238E27FC236}">
                  <a16:creationId xmlns:a16="http://schemas.microsoft.com/office/drawing/2014/main" id="{7D4F22C4-FD8B-F326-5EDA-30B82507C4AD}"/>
                </a:ext>
              </a:extLst>
            </p:cNvPr>
            <p:cNvSpPr/>
            <p:nvPr/>
          </p:nvSpPr>
          <p:spPr>
            <a:xfrm>
              <a:off x="7719586" y="2030840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14">
              <a:extLst>
                <a:ext uri="{FF2B5EF4-FFF2-40B4-BE49-F238E27FC236}">
                  <a16:creationId xmlns:a16="http://schemas.microsoft.com/office/drawing/2014/main" id="{A7904C51-8DB1-30EA-33A6-8977182F06AB}"/>
                </a:ext>
              </a:extLst>
            </p:cNvPr>
            <p:cNvSpPr/>
            <p:nvPr/>
          </p:nvSpPr>
          <p:spPr>
            <a:xfrm>
              <a:off x="7719585" y="4206181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11" descr="jytjh">
              <a:extLst>
                <a:ext uri="{FF2B5EF4-FFF2-40B4-BE49-F238E27FC236}">
                  <a16:creationId xmlns:a16="http://schemas.microsoft.com/office/drawing/2014/main" id="{45532B3A-0203-732D-0C7A-AF43CF0409A0}"/>
                </a:ext>
              </a:extLst>
            </p:cNvPr>
            <p:cNvCxnSpPr>
              <a:cxnSpLocks/>
              <a:stCxn id="25" idx="3"/>
              <a:endCxn id="4" idx="1"/>
            </p:cNvCxnSpPr>
            <p:nvPr/>
          </p:nvCxnSpPr>
          <p:spPr>
            <a:xfrm flipV="1">
              <a:off x="4032144" y="2283414"/>
              <a:ext cx="3687442" cy="10939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1" descr="jytjh">
              <a:extLst>
                <a:ext uri="{FF2B5EF4-FFF2-40B4-BE49-F238E27FC236}">
                  <a16:creationId xmlns:a16="http://schemas.microsoft.com/office/drawing/2014/main" id="{EDAAD12E-F500-A748-2FAD-94B6A2935C93}"/>
                </a:ext>
              </a:extLst>
            </p:cNvPr>
            <p:cNvCxnSpPr>
              <a:cxnSpLocks/>
              <a:stCxn id="25" idx="3"/>
              <a:endCxn id="5" idx="1"/>
            </p:cNvCxnSpPr>
            <p:nvPr/>
          </p:nvCxnSpPr>
          <p:spPr>
            <a:xfrm>
              <a:off x="4032144" y="3377320"/>
              <a:ext cx="3687441" cy="10814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2">
              <a:extLst>
                <a:ext uri="{FF2B5EF4-FFF2-40B4-BE49-F238E27FC236}">
                  <a16:creationId xmlns:a16="http://schemas.microsoft.com/office/drawing/2014/main" id="{8FF0F7E3-59A9-4BBB-E618-7A95FFF3CC8E}"/>
                </a:ext>
              </a:extLst>
            </p:cNvPr>
            <p:cNvSpPr txBox="1"/>
            <p:nvPr/>
          </p:nvSpPr>
          <p:spPr>
            <a:xfrm>
              <a:off x="5767951" y="2307936"/>
              <a:ext cx="65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4210030-E518-24C0-A7FB-254CEB786021}"/>
              </a:ext>
            </a:extLst>
          </p:cNvPr>
          <p:cNvGrpSpPr/>
          <p:nvPr/>
        </p:nvGrpSpPr>
        <p:grpSpPr>
          <a:xfrm>
            <a:off x="2426536" y="1638299"/>
            <a:ext cx="7507356" cy="3581401"/>
            <a:chOff x="2763078" y="1480929"/>
            <a:chExt cx="7507356" cy="35814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EEE4DC-4646-8B74-13D7-9899DCA8A3A5}"/>
                </a:ext>
              </a:extLst>
            </p:cNvPr>
            <p:cNvGrpSpPr/>
            <p:nvPr/>
          </p:nvGrpSpPr>
          <p:grpSpPr>
            <a:xfrm>
              <a:off x="2763078" y="2798040"/>
              <a:ext cx="1696257" cy="897144"/>
              <a:chOff x="2763078" y="3754369"/>
              <a:chExt cx="1696257" cy="89714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C915F3B-E930-0B40-A0AE-69E339687501}"/>
                  </a:ext>
                </a:extLst>
              </p:cNvPr>
              <p:cNvSpPr/>
              <p:nvPr/>
            </p:nvSpPr>
            <p:spPr>
              <a:xfrm>
                <a:off x="2763078" y="3754369"/>
                <a:ext cx="169625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36988B-14DC-CD41-9463-D64C929D92D6}"/>
                  </a:ext>
                </a:extLst>
              </p:cNvPr>
              <p:cNvSpPr/>
              <p:nvPr/>
            </p:nvSpPr>
            <p:spPr>
              <a:xfrm>
                <a:off x="2763079" y="4259517"/>
                <a:ext cx="1696256" cy="3919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4459335" y="3050614"/>
              <a:ext cx="3672587" cy="95632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2763078" y="4309970"/>
              <a:ext cx="2682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5563874" y="1480929"/>
              <a:ext cx="4706560" cy="35814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r"/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day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8131922" y="3754369"/>
              <a:ext cx="17172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24">
              <a:extLst>
                <a:ext uri="{FF2B5EF4-FFF2-40B4-BE49-F238E27FC236}">
                  <a16:creationId xmlns:a16="http://schemas.microsoft.com/office/drawing/2014/main" id="{D8D6E00E-0C52-BC19-3AF2-DD856509CDD9}"/>
                </a:ext>
              </a:extLst>
            </p:cNvPr>
            <p:cNvSpPr/>
            <p:nvPr/>
          </p:nvSpPr>
          <p:spPr>
            <a:xfrm>
              <a:off x="8131920" y="2798040"/>
              <a:ext cx="1717221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21" descr="jytjh">
              <a:extLst>
                <a:ext uri="{FF2B5EF4-FFF2-40B4-BE49-F238E27FC236}">
                  <a16:creationId xmlns:a16="http://schemas.microsoft.com/office/drawing/2014/main" id="{5233B971-EEBB-6699-57CC-721858BC1476}"/>
                </a:ext>
              </a:extLst>
            </p:cNvPr>
            <p:cNvCxnSpPr>
              <a:cxnSpLocks/>
              <a:stCxn id="20" idx="3"/>
              <a:endCxn id="7" idx="1"/>
            </p:cNvCxnSpPr>
            <p:nvPr/>
          </p:nvCxnSpPr>
          <p:spPr>
            <a:xfrm>
              <a:off x="4459335" y="3050614"/>
              <a:ext cx="36725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24">
              <a:extLst>
                <a:ext uri="{FF2B5EF4-FFF2-40B4-BE49-F238E27FC236}">
                  <a16:creationId xmlns:a16="http://schemas.microsoft.com/office/drawing/2014/main" id="{38194282-C3A1-8C20-F5F4-B539679F8BE6}"/>
                </a:ext>
              </a:extLst>
            </p:cNvPr>
            <p:cNvSpPr/>
            <p:nvPr/>
          </p:nvSpPr>
          <p:spPr>
            <a:xfrm>
              <a:off x="8131922" y="1841710"/>
              <a:ext cx="17172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21" descr="jytjh">
              <a:extLst>
                <a:ext uri="{FF2B5EF4-FFF2-40B4-BE49-F238E27FC236}">
                  <a16:creationId xmlns:a16="http://schemas.microsoft.com/office/drawing/2014/main" id="{73C3F06A-4587-29A7-FF6F-04C42CE9195D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 flipV="1">
              <a:off x="4459335" y="2094284"/>
              <a:ext cx="3672587" cy="9563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22">
              <a:extLst>
                <a:ext uri="{FF2B5EF4-FFF2-40B4-BE49-F238E27FC236}">
                  <a16:creationId xmlns:a16="http://schemas.microsoft.com/office/drawing/2014/main" id="{876E79E9-FE72-5B0D-07DC-AB06229A5680}"/>
                </a:ext>
              </a:extLst>
            </p:cNvPr>
            <p:cNvSpPr txBox="1"/>
            <p:nvPr/>
          </p:nvSpPr>
          <p:spPr>
            <a:xfrm>
              <a:off x="5563874" y="2069858"/>
              <a:ext cx="903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9ED7D27-3B53-65B9-C9D4-CA84438AFE00}"/>
              </a:ext>
            </a:extLst>
          </p:cNvPr>
          <p:cNvGrpSpPr/>
          <p:nvPr/>
        </p:nvGrpSpPr>
        <p:grpSpPr>
          <a:xfrm>
            <a:off x="1634748" y="1540564"/>
            <a:ext cx="9550086" cy="4078358"/>
            <a:chOff x="1634748" y="1540564"/>
            <a:chExt cx="9550086" cy="40783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41E240-30D7-9EAE-DBFE-832477CE18A1}"/>
                </a:ext>
              </a:extLst>
            </p:cNvPr>
            <p:cNvGrpSpPr/>
            <p:nvPr/>
          </p:nvGrpSpPr>
          <p:grpSpPr>
            <a:xfrm>
              <a:off x="1634748" y="3091287"/>
              <a:ext cx="1685580" cy="860712"/>
              <a:chOff x="1157669" y="2822931"/>
              <a:chExt cx="1685580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157669" y="2822931"/>
                <a:ext cx="1685580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157669" y="3253287"/>
                <a:ext cx="1685579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320328" y="3306465"/>
              <a:ext cx="16061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4926495" y="3091287"/>
              <a:ext cx="1663319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34C4350-CECF-FAD3-1DCB-6BDBCF936DA0}"/>
                </a:ext>
              </a:extLst>
            </p:cNvPr>
            <p:cNvGrpSpPr/>
            <p:nvPr/>
          </p:nvGrpSpPr>
          <p:grpSpPr>
            <a:xfrm>
              <a:off x="8756499" y="3091287"/>
              <a:ext cx="1976469" cy="755080"/>
              <a:chOff x="8756499" y="2822931"/>
              <a:chExt cx="1976469" cy="75508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8756499" y="2822931"/>
                <a:ext cx="1976467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otherComp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D9F938-53F9-EC46-BCDA-603F1561FA36}"/>
                  </a:ext>
                </a:extLst>
              </p:cNvPr>
              <p:cNvSpPr/>
              <p:nvPr/>
            </p:nvSpPr>
            <p:spPr>
              <a:xfrm>
                <a:off x="8756500" y="3253289"/>
                <a:ext cx="1976468" cy="32472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otherComp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589814" y="3306465"/>
              <a:ext cx="21666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8401878" y="1540564"/>
              <a:ext cx="2782956" cy="407835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otherComp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20327" y="2969307"/>
              <a:ext cx="1708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6905992" y="2967040"/>
              <a:ext cx="1708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7A1A3CF-12A3-77DA-9ABD-95BBDA9BE4C6}"/>
                </a:ext>
              </a:extLst>
            </p:cNvPr>
            <p:cNvGrpSpPr/>
            <p:nvPr/>
          </p:nvGrpSpPr>
          <p:grpSpPr>
            <a:xfrm>
              <a:off x="8756499" y="1766148"/>
              <a:ext cx="1976469" cy="755078"/>
              <a:chOff x="8756499" y="2822931"/>
              <a:chExt cx="1976469" cy="755078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D0315050-D079-E428-16A7-B9F110DFFCF9}"/>
                  </a:ext>
                </a:extLst>
              </p:cNvPr>
              <p:cNvSpPr/>
              <p:nvPr/>
            </p:nvSpPr>
            <p:spPr>
              <a:xfrm>
                <a:off x="8756499" y="2822931"/>
                <a:ext cx="1976467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otherComp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C0ED0673-6401-8ED9-C19A-83380F7664FA}"/>
                  </a:ext>
                </a:extLst>
              </p:cNvPr>
              <p:cNvSpPr/>
              <p:nvPr/>
            </p:nvSpPr>
            <p:spPr>
              <a:xfrm>
                <a:off x="8756500" y="3253288"/>
                <a:ext cx="1976468" cy="32472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otherComp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7F7EBBD-672A-F304-E077-1696FE5AB904}"/>
                </a:ext>
              </a:extLst>
            </p:cNvPr>
            <p:cNvGrpSpPr/>
            <p:nvPr/>
          </p:nvGrpSpPr>
          <p:grpSpPr>
            <a:xfrm>
              <a:off x="8756497" y="4280647"/>
              <a:ext cx="1976469" cy="755080"/>
              <a:chOff x="8756499" y="2822931"/>
              <a:chExt cx="1976469" cy="75508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775F16E7-F807-F583-EDA3-E386702EE4FE}"/>
                  </a:ext>
                </a:extLst>
              </p:cNvPr>
              <p:cNvSpPr/>
              <p:nvPr/>
            </p:nvSpPr>
            <p:spPr>
              <a:xfrm>
                <a:off x="8756499" y="2822931"/>
                <a:ext cx="1976467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otherComp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10">
                <a:extLst>
                  <a:ext uri="{FF2B5EF4-FFF2-40B4-BE49-F238E27FC236}">
                    <a16:creationId xmlns:a16="http://schemas.microsoft.com/office/drawing/2014/main" id="{883D1F79-A7F8-39ED-142B-9507A5FCB63E}"/>
                  </a:ext>
                </a:extLst>
              </p:cNvPr>
              <p:cNvSpPr/>
              <p:nvPr/>
            </p:nvSpPr>
            <p:spPr>
              <a:xfrm>
                <a:off x="8756500" y="3253289"/>
                <a:ext cx="1976468" cy="32472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otherComp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DF05E211-79F4-671A-4A8E-5A413B47DE6C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 flipV="1">
              <a:off x="6589814" y="1981326"/>
              <a:ext cx="2166685" cy="13251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1A985E01-5315-2E2C-023A-7B4D224804F3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6589814" y="3306465"/>
              <a:ext cx="2166683" cy="11893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23403A9-967D-0621-B6EF-BB25AF47E405}"/>
              </a:ext>
            </a:extLst>
          </p:cNvPr>
          <p:cNvGrpSpPr/>
          <p:nvPr/>
        </p:nvGrpSpPr>
        <p:grpSpPr>
          <a:xfrm>
            <a:off x="1937183" y="1308652"/>
            <a:ext cx="8317633" cy="4240696"/>
            <a:chOff x="2370244" y="1308652"/>
            <a:chExt cx="8317633" cy="424069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B695F6-1443-28CA-72DB-1C63B4970414}"/>
                </a:ext>
              </a:extLst>
            </p:cNvPr>
            <p:cNvGrpSpPr/>
            <p:nvPr/>
          </p:nvGrpSpPr>
          <p:grpSpPr>
            <a:xfrm>
              <a:off x="2370244" y="2829558"/>
              <a:ext cx="1471936" cy="738264"/>
              <a:chOff x="1488974" y="3296697"/>
              <a:chExt cx="1471936" cy="7382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296697"/>
                <a:ext cx="1471936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3727053"/>
                <a:ext cx="1471935" cy="3079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842180" y="3044736"/>
              <a:ext cx="14720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314190" y="2829558"/>
              <a:ext cx="1294383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038B88-1BC9-2CB0-DCF5-7FB8F4454790}"/>
                </a:ext>
              </a:extLst>
            </p:cNvPr>
            <p:cNvGrpSpPr/>
            <p:nvPr/>
          </p:nvGrpSpPr>
          <p:grpSpPr>
            <a:xfrm>
              <a:off x="8524586" y="2829558"/>
              <a:ext cx="1977761" cy="953444"/>
              <a:chOff x="9087804" y="3296697"/>
              <a:chExt cx="2114289" cy="95344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D9F938-53F9-EC46-BCDA-603F1561FA36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608573" y="3044736"/>
              <a:ext cx="19160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8080582" y="1308652"/>
              <a:ext cx="2607295" cy="42406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964752" y="2797912"/>
              <a:ext cx="1047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5314190" y="3769536"/>
              <a:ext cx="23447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7D08AC-F1C1-3457-B516-5C01DD81812E}"/>
                </a:ext>
              </a:extLst>
            </p:cNvPr>
            <p:cNvGrpSpPr/>
            <p:nvPr/>
          </p:nvGrpSpPr>
          <p:grpSpPr>
            <a:xfrm>
              <a:off x="8524585" y="1477416"/>
              <a:ext cx="1977761" cy="953444"/>
              <a:chOff x="9087804" y="3296697"/>
              <a:chExt cx="2114289" cy="953444"/>
            </a:xfrm>
          </p:grpSpPr>
          <p:sp>
            <p:nvSpPr>
              <p:cNvPr id="16" name="矩形 9">
                <a:extLst>
                  <a:ext uri="{FF2B5EF4-FFF2-40B4-BE49-F238E27FC236}">
                    <a16:creationId xmlns:a16="http://schemas.microsoft.com/office/drawing/2014/main" id="{C0C2FBD8-D49C-CC6F-6A00-7C9D624E63CB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0">
                <a:extLst>
                  <a:ext uri="{FF2B5EF4-FFF2-40B4-BE49-F238E27FC236}">
                    <a16:creationId xmlns:a16="http://schemas.microsoft.com/office/drawing/2014/main" id="{4A35D72E-1D8C-6BE5-FFE7-3909649EB585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1" name="直线箭头连接符 11" descr="jytjh">
              <a:extLst>
                <a:ext uri="{FF2B5EF4-FFF2-40B4-BE49-F238E27FC236}">
                  <a16:creationId xmlns:a16="http://schemas.microsoft.com/office/drawing/2014/main" id="{4AF50B66-DE05-AD6A-78D9-3377FB8A0820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 flipV="1">
              <a:off x="6608573" y="1692594"/>
              <a:ext cx="1916012" cy="13521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74E11E-F66D-D104-81F1-308683A93A7A}"/>
                </a:ext>
              </a:extLst>
            </p:cNvPr>
            <p:cNvGrpSpPr/>
            <p:nvPr/>
          </p:nvGrpSpPr>
          <p:grpSpPr>
            <a:xfrm>
              <a:off x="8524584" y="4181702"/>
              <a:ext cx="1977761" cy="953444"/>
              <a:chOff x="9087804" y="3296697"/>
              <a:chExt cx="2114289" cy="95344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4AC57C51-88BB-B82A-9FB5-969500416864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10">
                <a:extLst>
                  <a:ext uri="{FF2B5EF4-FFF2-40B4-BE49-F238E27FC236}">
                    <a16:creationId xmlns:a16="http://schemas.microsoft.com/office/drawing/2014/main" id="{A60E454A-1E53-3B57-7FCA-564F9EC1B05B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E670651F-47C8-7375-B33C-EB0518EB4034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6608573" y="3044736"/>
              <a:ext cx="1916011" cy="13521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7">
              <a:extLst>
                <a:ext uri="{FF2B5EF4-FFF2-40B4-BE49-F238E27FC236}">
                  <a16:creationId xmlns:a16="http://schemas.microsoft.com/office/drawing/2014/main" id="{0A2D3505-CAE0-DBF6-9A13-CB33432E03DC}"/>
                </a:ext>
              </a:extLst>
            </p:cNvPr>
            <p:cNvSpPr txBox="1"/>
            <p:nvPr/>
          </p:nvSpPr>
          <p:spPr>
            <a:xfrm>
              <a:off x="7082433" y="2767736"/>
              <a:ext cx="1047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02BB968-3E45-4249-B7BA-F7BE031D368A}"/>
              </a:ext>
            </a:extLst>
          </p:cNvPr>
          <p:cNvGrpSpPr/>
          <p:nvPr/>
        </p:nvGrpSpPr>
        <p:grpSpPr>
          <a:xfrm>
            <a:off x="8059071" y="3176134"/>
            <a:ext cx="1410709" cy="852528"/>
            <a:chOff x="1058491" y="2051323"/>
            <a:chExt cx="2116478" cy="852528"/>
          </a:xfrm>
        </p:grpSpPr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1058491" y="2051323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0">
              <a:extLst>
                <a:ext uri="{FF2B5EF4-FFF2-40B4-BE49-F238E27FC236}">
                  <a16:creationId xmlns:a16="http://schemas.microsoft.com/office/drawing/2014/main" id="{45EEC5E1-5898-C34E-A9F3-437979C518E3}"/>
                </a:ext>
              </a:extLst>
            </p:cNvPr>
            <p:cNvSpPr/>
            <p:nvPr/>
          </p:nvSpPr>
          <p:spPr>
            <a:xfrm>
              <a:off x="1058491" y="2556471"/>
              <a:ext cx="2116476" cy="3473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1C1FD99B-AE65-A546-9D5F-0FAAF5047CA3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4233423" y="1761619"/>
            <a:ext cx="3825648" cy="1667089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2">
            <a:extLst>
              <a:ext uri="{FF2B5EF4-FFF2-40B4-BE49-F238E27FC236}">
                <a16:creationId xmlns:a16="http://schemas.microsoft.com/office/drawing/2014/main" id="{D3089EA3-2D1E-D44A-ABF2-38A96F952A79}"/>
              </a:ext>
            </a:extLst>
          </p:cNvPr>
          <p:cNvSpPr txBox="1"/>
          <p:nvPr/>
        </p:nvSpPr>
        <p:spPr>
          <a:xfrm>
            <a:off x="4559056" y="1093546"/>
            <a:ext cx="251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9" name="矩形 13">
            <a:extLst>
              <a:ext uri="{FF2B5EF4-FFF2-40B4-BE49-F238E27FC236}">
                <a16:creationId xmlns:a16="http://schemas.microsoft.com/office/drawing/2014/main" id="{F6FEF79F-DAD6-8D48-B862-2E756B3C2452}"/>
              </a:ext>
            </a:extLst>
          </p:cNvPr>
          <p:cNvSpPr/>
          <p:nvPr/>
        </p:nvSpPr>
        <p:spPr>
          <a:xfrm>
            <a:off x="4505739" y="1077729"/>
            <a:ext cx="2915478" cy="5177298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72000" rtlCol="0" anchor="b"/>
          <a:lstStyle/>
          <a:p>
            <a:pPr algn="ct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)/COUNT(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10" name="矩形 14">
            <a:extLst>
              <a:ext uri="{FF2B5EF4-FFF2-40B4-BE49-F238E27FC236}">
                <a16:creationId xmlns:a16="http://schemas.microsoft.com/office/drawing/2014/main" id="{D71DB74B-5788-4D4D-BB48-E4D6CE00130A}"/>
              </a:ext>
            </a:extLst>
          </p:cNvPr>
          <p:cNvSpPr/>
          <p:nvPr/>
        </p:nvSpPr>
        <p:spPr>
          <a:xfrm>
            <a:off x="2822713" y="1509045"/>
            <a:ext cx="141071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</a:p>
          <a:p>
            <a:pPr algn="ctr"/>
            <a:r>
              <a:rPr kumimoji="1" lang="en-US" altLang="zh-CN" sz="1200" dirty="0" err="1">
                <a:solidFill>
                  <a:sysClr val="windowText" lastClr="000000"/>
                </a:solidFill>
              </a:rPr>
              <a:t>isBlocked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True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4D4A7982-BF15-614F-BDA1-3D95D96F8645}"/>
              </a:ext>
            </a:extLst>
          </p:cNvPr>
          <p:cNvSpPr/>
          <p:nvPr/>
        </p:nvSpPr>
        <p:spPr>
          <a:xfrm>
            <a:off x="2822713" y="2312776"/>
            <a:ext cx="141071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</a:p>
          <a:p>
            <a:pPr algn="ctr"/>
            <a:r>
              <a:rPr kumimoji="1" lang="en-US" altLang="zh-CN" sz="1200" dirty="0" err="1">
                <a:solidFill>
                  <a:sysClr val="windowText" lastClr="000000"/>
                </a:solidFill>
              </a:rPr>
              <a:t>isBlocked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True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6955CF89-E498-5A46-B5C1-4EC029E1D51D}"/>
              </a:ext>
            </a:extLst>
          </p:cNvPr>
          <p:cNvSpPr/>
          <p:nvPr/>
        </p:nvSpPr>
        <p:spPr>
          <a:xfrm>
            <a:off x="2822713" y="3116507"/>
            <a:ext cx="141071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</a:p>
          <a:p>
            <a:pPr algn="ctr"/>
            <a:r>
              <a:rPr kumimoji="1" lang="en-US" altLang="zh-CN" sz="1200" dirty="0" err="1">
                <a:solidFill>
                  <a:sysClr val="windowText" lastClr="000000"/>
                </a:solidFill>
              </a:rPr>
              <a:t>isBlocked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True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07CF3A5D-4002-594A-918F-62B9DFBCC2CA}"/>
              </a:ext>
            </a:extLst>
          </p:cNvPr>
          <p:cNvSpPr/>
          <p:nvPr/>
        </p:nvSpPr>
        <p:spPr>
          <a:xfrm>
            <a:off x="2822713" y="3920238"/>
            <a:ext cx="141071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4">
            <a:extLst>
              <a:ext uri="{FF2B5EF4-FFF2-40B4-BE49-F238E27FC236}">
                <a16:creationId xmlns:a16="http://schemas.microsoft.com/office/drawing/2014/main" id="{1DD9DAA9-0442-E340-812E-A2ECF0B023FA}"/>
              </a:ext>
            </a:extLst>
          </p:cNvPr>
          <p:cNvSpPr/>
          <p:nvPr/>
        </p:nvSpPr>
        <p:spPr>
          <a:xfrm>
            <a:off x="2822713" y="4723969"/>
            <a:ext cx="141071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22E35C-D3FE-164F-8BBA-747D0260FFBF}"/>
              </a:ext>
            </a:extLst>
          </p:cNvPr>
          <p:cNvSpPr/>
          <p:nvPr/>
        </p:nvSpPr>
        <p:spPr>
          <a:xfrm>
            <a:off x="2822713" y="5527698"/>
            <a:ext cx="141071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834FF024-C047-B642-ADD2-8F8425F31353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4233423" y="2565350"/>
            <a:ext cx="3825648" cy="863358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>
            <a:extLst>
              <a:ext uri="{FF2B5EF4-FFF2-40B4-BE49-F238E27FC236}">
                <a16:creationId xmlns:a16="http://schemas.microsoft.com/office/drawing/2014/main" id="{6282EF1B-21FD-2B44-A54D-CDF87AF93C9B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4233423" y="3369081"/>
            <a:ext cx="3825648" cy="59627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>
            <a:extLst>
              <a:ext uri="{FF2B5EF4-FFF2-40B4-BE49-F238E27FC236}">
                <a16:creationId xmlns:a16="http://schemas.microsoft.com/office/drawing/2014/main" id="{58CD8A47-48B1-D34E-97F5-043CAA84A31C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4233423" y="3428708"/>
            <a:ext cx="3825648" cy="74410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9318AA4F-A16C-5F4C-9C3C-28C83D847CD5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4233423" y="3428708"/>
            <a:ext cx="3825648" cy="154783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1" descr="jytjh">
            <a:extLst>
              <a:ext uri="{FF2B5EF4-FFF2-40B4-BE49-F238E27FC236}">
                <a16:creationId xmlns:a16="http://schemas.microsoft.com/office/drawing/2014/main" id="{3D60DC72-7C8B-B34A-99C6-BD08EB8C428D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233423" y="3428708"/>
            <a:ext cx="3825648" cy="235156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>
            <a:extLst>
              <a:ext uri="{FF2B5EF4-FFF2-40B4-BE49-F238E27FC236}">
                <a16:creationId xmlns:a16="http://schemas.microsoft.com/office/drawing/2014/main" id="{8BFC6083-B037-8248-9B4A-BD3D7D150272}"/>
              </a:ext>
            </a:extLst>
          </p:cNvPr>
          <p:cNvSpPr txBox="1"/>
          <p:nvPr/>
        </p:nvSpPr>
        <p:spPr>
          <a:xfrm>
            <a:off x="4559056" y="3553573"/>
            <a:ext cx="1404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35381</TotalTime>
  <Words>560</Words>
  <Application>Microsoft Macintosh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1002</cp:revision>
  <cp:lastPrinted>2021-05-18T09:36:44Z</cp:lastPrinted>
  <dcterms:created xsi:type="dcterms:W3CDTF">2020-11-03T03:20:46Z</dcterms:created>
  <dcterms:modified xsi:type="dcterms:W3CDTF">2023-01-12T12:33:37Z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