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516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AE66D-AF6E-4F9B-9E1F-0DCC716318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A32F7C-AB44-4E4D-B218-22118BB03C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86922D-7B5C-4717-9E7F-EDA298ECF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84CE8-7ED5-4D57-BC68-ACEF31D10CA9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E54638-3DFB-47DF-80D4-A157F9AB1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401E92-6FC5-4765-AD17-E3137F730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016E8-CDC1-4A32-BA24-9B376EEC1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84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9BAA2-C7CC-4423-8782-B33CFCD9D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2D94AE-1DC5-4BF8-957B-C83C8F7F9D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045763-EDF8-45DD-9C5E-8F7C2B206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84CE8-7ED5-4D57-BC68-ACEF31D10CA9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A2D6A4-8875-4293-BD4A-323A3FAB2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BC954A-D5DD-4D66-BB20-8B9EB739C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016E8-CDC1-4A32-BA24-9B376EEC1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530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9E8400-E275-4468-8B4D-8A895814B5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C5D317-15D8-4061-8880-005C6F9A8E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DC6720-201D-4EC1-AF97-8A92CD7D2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84CE8-7ED5-4D57-BC68-ACEF31D10CA9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5B303E-B266-4B57-838A-6450F9864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5952D5-67C5-4366-B6D2-99E0BD5DE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016E8-CDC1-4A32-BA24-9B376EEC1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854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B9BD6-EB96-49FA-A2F3-742B93A3B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73AE78-C32F-416E-84F7-6B2DE5DA13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9F9D14-C10F-458B-8CBC-2C191DFAB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84CE8-7ED5-4D57-BC68-ACEF31D10CA9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3ABDDD-E45D-4ECC-BCF3-379D42DFE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67F932-CE40-4D9F-B403-E3E0B5773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016E8-CDC1-4A32-BA24-9B376EEC1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23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7BF52-48F8-4875-88B6-BD90448D3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45E872-6A2E-49F5-8444-B4F24F2D50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5F461A-347D-4674-B640-F5F68F009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84CE8-7ED5-4D57-BC68-ACEF31D10CA9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B5E51D-3110-4860-A468-8E6A6BC64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F1F9B1-8455-4A79-B019-3238FE8F5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016E8-CDC1-4A32-BA24-9B376EEC1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963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9E756-9D9F-4844-912D-B64BB7EDE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B616B1-3C65-436C-8FD1-1DBDDD1473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1F3DF2-0880-45B6-A96C-79970EF8DA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CFA9FA-8558-4DF7-94E0-8BA536E46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84CE8-7ED5-4D57-BC68-ACEF31D10CA9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5D6D12-F38D-4184-89FF-867A45DB1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B933EF-34A2-4ACE-BC68-F5453376C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016E8-CDC1-4A32-BA24-9B376EEC1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327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87931-5E2F-4D79-90B2-AFE7AEB83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61A799-2F3B-4664-869E-DAD3C0A4FC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72527A-22D0-40BB-A8A6-759717C72A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2867BE-818F-423C-BC09-97FA871DF2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409841-8119-4587-9861-2F3F362F03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93999A-CD44-4218-A79C-DF7DB60CF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84CE8-7ED5-4D57-BC68-ACEF31D10CA9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78F6F7-CA00-45C7-A430-60F7CAC8F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52714E-3D45-4937-A892-711EB13D3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016E8-CDC1-4A32-BA24-9B376EEC1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682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2B7AB-4E16-45E1-B875-C76DCD302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8B22D9-3DBF-40D8-B52F-110CA16A6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84CE8-7ED5-4D57-BC68-ACEF31D10CA9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2B5EC1-774C-4068-908B-8E201864C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7DABE2-9143-4191-B6C9-DFFB5376F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016E8-CDC1-4A32-BA24-9B376EEC1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136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D02F8F-96D0-458B-94C8-096915742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84CE8-7ED5-4D57-BC68-ACEF31D10CA9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A73981-60C9-4FC6-B494-EDC27ABCD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422FCD-F897-43D1-911C-379AD26C5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016E8-CDC1-4A32-BA24-9B376EEC1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568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02B59-9D77-4454-9C30-60709F735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998B20-EEB2-43BA-99D6-1E50A4AA83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1B484C-6077-4910-9032-69FE633D67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AB3787-1C14-475F-801E-A08D115B6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84CE8-7ED5-4D57-BC68-ACEF31D10CA9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A478D6-3E03-4894-9358-7E5252C92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8DD083-1428-4F27-889D-F1CE10619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016E8-CDC1-4A32-BA24-9B376EEC1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980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1623D-A084-49B7-9182-39BFBC780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9EDE2E-4289-4238-9AAE-FDDF42F5DD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A63C78-DF4F-4446-B3BB-02E5448FDB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72F054-367E-482B-B5DA-841A2627F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84CE8-7ED5-4D57-BC68-ACEF31D10CA9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1E277F-CBAA-40E6-9DEC-123CF2392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EE5592-AFE4-4735-8F8E-020C8EC95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016E8-CDC1-4A32-BA24-9B376EEC1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151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3DD3FC-BC57-4CB6-B566-8FABDCA9C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ECE4C4-C22B-408F-94B8-D685C021B2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AEFEE8-E579-4053-8705-2449A69446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984CE8-7ED5-4D57-BC68-ACEF31D10CA9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DF2D36-F7D6-4C1E-8324-BDDFD0ED48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A2CB12-F342-4864-8FE4-84BADCA4E4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3016E8-CDC1-4A32-BA24-9B376EEC1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256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F48A91D-046B-4596-AE2F-4AA0AC3C577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5" b="43009"/>
          <a:stretch/>
        </p:blipFill>
        <p:spPr>
          <a:xfrm>
            <a:off x="0" y="740385"/>
            <a:ext cx="12192000" cy="83740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C428A16-CE36-4797-95E0-49C8A057F13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3894"/>
          <a:stretch/>
        </p:blipFill>
        <p:spPr>
          <a:xfrm>
            <a:off x="0" y="3794125"/>
            <a:ext cx="12192000" cy="83740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11DF234-01FA-4AE8-80B2-F2F0752DFF6A}"/>
              </a:ext>
            </a:extLst>
          </p:cNvPr>
          <p:cNvSpPr txBox="1"/>
          <p:nvPr/>
        </p:nvSpPr>
        <p:spPr>
          <a:xfrm>
            <a:off x="33663" y="371053"/>
            <a:ext cx="502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EFBDB1-245C-444B-9DB9-AF5F6FDE990B}"/>
              </a:ext>
            </a:extLst>
          </p:cNvPr>
          <p:cNvSpPr txBox="1"/>
          <p:nvPr/>
        </p:nvSpPr>
        <p:spPr>
          <a:xfrm>
            <a:off x="0" y="3424793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397*</a:t>
            </a:r>
          </a:p>
        </p:txBody>
      </p:sp>
    </p:spTree>
    <p:extLst>
      <p:ext uri="{BB962C8B-B14F-4D97-AF65-F5344CB8AC3E}">
        <p14:creationId xmlns:p14="http://schemas.microsoft.com/office/powerpoint/2010/main" val="3871797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6FCCDBC-3EB8-4E19-9506-00F1F8E422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0029"/>
            <a:ext cx="12192000" cy="300472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BAA1D38-EAA4-4765-B74E-2886D91189E9}"/>
              </a:ext>
            </a:extLst>
          </p:cNvPr>
          <p:cNvSpPr txBox="1"/>
          <p:nvPr/>
        </p:nvSpPr>
        <p:spPr>
          <a:xfrm>
            <a:off x="322729" y="310697"/>
            <a:ext cx="502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4F78B1-C7DD-4EDA-BB15-0866D5ADD389}"/>
              </a:ext>
            </a:extLst>
          </p:cNvPr>
          <p:cNvSpPr txBox="1"/>
          <p:nvPr/>
        </p:nvSpPr>
        <p:spPr>
          <a:xfrm>
            <a:off x="216250" y="3244334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397*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A6CC0C5-74BA-4620-9CB0-DB7A8C7F53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53271"/>
            <a:ext cx="12192000" cy="300472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E059B123-355A-4396-B0E3-2363CD54F35F}"/>
              </a:ext>
            </a:extLst>
          </p:cNvPr>
          <p:cNvSpPr/>
          <p:nvPr/>
        </p:nvSpPr>
        <p:spPr>
          <a:xfrm>
            <a:off x="9269505" y="4984377"/>
            <a:ext cx="45719" cy="1255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2344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6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Bing</dc:creator>
  <cp:lastModifiedBy>Wang Bing</cp:lastModifiedBy>
  <cp:revision>2</cp:revision>
  <dcterms:created xsi:type="dcterms:W3CDTF">2021-12-08T20:08:57Z</dcterms:created>
  <dcterms:modified xsi:type="dcterms:W3CDTF">2021-12-08T20:19:44Z</dcterms:modified>
</cp:coreProperties>
</file>