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39"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851" autoAdjust="0"/>
  </p:normalViewPr>
  <p:slideViewPr>
    <p:cSldViewPr>
      <p:cViewPr varScale="1">
        <p:scale>
          <a:sx n="108" d="100"/>
          <a:sy n="108" d="100"/>
        </p:scale>
        <p:origin x="1760" y="18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11/5/19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11/5/19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9996</TotalTime>
  <Words>2893</Words>
  <Application>Microsoft Macintosh PowerPoint</Application>
  <PresentationFormat>On-screen Show (4:3)</PresentationFormat>
  <Paragraphs>196</Paragraphs>
  <Slides>27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Segoe UI</vt: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Cotto, Kelsy</cp:lastModifiedBy>
  <cp:revision>668</cp:revision>
  <dcterms:created xsi:type="dcterms:W3CDTF">2011-11-14T19:50:16Z</dcterms:created>
  <dcterms:modified xsi:type="dcterms:W3CDTF">2019-11-05T14:46:26Z</dcterms:modified>
</cp:coreProperties>
</file>