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553" r:id="rId5"/>
    <p:sldId id="515" r:id="rId6"/>
    <p:sldId id="537" r:id="rId7"/>
    <p:sldId id="538" r:id="rId8"/>
    <p:sldId id="539" r:id="rId9"/>
    <p:sldId id="540" r:id="rId10"/>
    <p:sldId id="541" r:id="rId11"/>
    <p:sldId id="554" r:id="rId12"/>
    <p:sldId id="555" r:id="rId13"/>
    <p:sldId id="556" r:id="rId14"/>
    <p:sldId id="557" r:id="rId15"/>
    <p:sldId id="546" r:id="rId16"/>
    <p:sldId id="547" r:id="rId17"/>
    <p:sldId id="5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bio</a:t>
            </a:r>
            <a:r>
              <a:rPr lang="en-US" dirty="0" err="1">
                <a:cs typeface="Arial" charset="0"/>
              </a:rPr>
              <a:t>informatics</a:t>
            </a:r>
            <a:r>
              <a:rPr lang="en-US" sz="1400" dirty="0" err="1">
                <a:cs typeface="Arial" charset="0"/>
              </a:rPr>
              <a:t>.ca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51701B-699C-D042-8C4F-2B7A911EC7B7}"/>
              </a:ext>
            </a:extLst>
          </p:cNvPr>
          <p:cNvSpPr txBox="1">
            <a:spLocks noChangeArrowheads="1"/>
          </p:cNvSpPr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9A333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Canadian Bioinformatics Workshops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B358B9-3A44-4642-B0D6-A899FE00280C}"/>
              </a:ext>
            </a:extLst>
          </p:cNvPr>
          <p:cNvSpPr txBox="1">
            <a:spLocks noChangeArrowheads="1"/>
          </p:cNvSpPr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ＭＳ Ｐゴシック" charset="0"/>
                <a:cs typeface="ＭＳ Ｐゴシック" charset="0"/>
              </a:rPr>
              <a:t>www.bioinformatics.ca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ＭＳ Ｐゴシック" charset="0"/>
              <a:cs typeface="ＭＳ Ｐゴシック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ＭＳ Ｐゴシック" charset="0"/>
                <a:cs typeface="ＭＳ Ｐゴシック" charset="0"/>
              </a:rPr>
              <a:t>bioinformaticsdotca.github.io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CC30E-EF41-4A4B-AD78-53A11C3D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072" y="5106390"/>
            <a:ext cx="1583928" cy="1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7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http://thegenomefactory.blogspot.ca/2013/08/paired-end-read-confusion-library.html</a:t>
            </a:r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http://rseqc.sourceforge.net/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Picture 1.png">
            <a:extLst>
              <a:ext uri="{FF2B5EF4-FFF2-40B4-BE49-F238E27FC236}">
                <a16:creationId xmlns:a16="http://schemas.microsoft.com/office/drawing/2014/main" id="{548BE5EC-9575-1847-9F91-986B0562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2576" y="0"/>
            <a:ext cx="65184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6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High-Throughput Biology: From Sequence to Networks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March 11-17,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2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84920"/>
            <a:ext cx="88392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1: Introduction to RNA Sequencing</a:t>
            </a:r>
          </a:p>
          <a:p>
            <a:pPr>
              <a:defRPr/>
            </a:pPr>
            <a:r>
              <a:rPr lang="en-US" b="1" dirty="0"/>
              <a:t>Module 2: Alignment and Visualization</a:t>
            </a:r>
          </a:p>
          <a:p>
            <a:pPr>
              <a:defRPr/>
            </a:pPr>
            <a:r>
              <a:rPr lang="en-US" dirty="0"/>
              <a:t>Module 3: Expression and Differential Expression</a:t>
            </a:r>
          </a:p>
          <a:p>
            <a:pPr>
              <a:defRPr/>
            </a:pPr>
            <a:r>
              <a:rPr lang="en-US" dirty="0"/>
              <a:t>Module 4: Alignment Free Expression Estimation</a:t>
            </a:r>
          </a:p>
          <a:p>
            <a:pPr>
              <a:defRPr/>
            </a:pPr>
            <a:r>
              <a:rPr lang="en-US" dirty="0"/>
              <a:t>Module 5: Isoform Discovery and Alternative Expression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Tutorials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Provide 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portable</a:t>
            </a:r>
          </a:p>
        </p:txBody>
      </p:sp>
    </p:spTree>
    <p:extLst>
      <p:ext uri="{BB962C8B-B14F-4D97-AF65-F5344CB8AC3E}">
        <p14:creationId xmlns:p14="http://schemas.microsoft.com/office/powerpoint/2010/main" val="251904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module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62163" y="4149726"/>
            <a:ext cx="577850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85171" y="2719388"/>
            <a:ext cx="654843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spliced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704</Words>
  <Application>Microsoft Macintosh PowerPoint</Application>
  <PresentationFormat>Widescreen</PresentationFormat>
  <Paragraphs>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PowerPoint Presentation</vt:lpstr>
      <vt:lpstr>PowerPoint Presentation</vt:lpstr>
      <vt:lpstr>RNA-Seq Module 2 Alignment and Visualization</vt:lpstr>
      <vt:lpstr>Learning objectives of the course</vt:lpstr>
      <vt:lpstr>Learning objectives of module 2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</cp:revision>
  <dcterms:created xsi:type="dcterms:W3CDTF">2019-02-25T20:13:05Z</dcterms:created>
  <dcterms:modified xsi:type="dcterms:W3CDTF">2019-02-25T20:20:02Z</dcterms:modified>
</cp:coreProperties>
</file>