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Lst>
  <p:notesMasterIdLst>
    <p:notesMasterId r:id="rId18"/>
  </p:notesMasterIdLst>
  <p:sldIdLst>
    <p:sldId id="259" r:id="rId3"/>
    <p:sldId id="404" r:id="rId4"/>
    <p:sldId id="516" r:id="rId5"/>
    <p:sldId id="517" r:id="rId6"/>
    <p:sldId id="518" r:id="rId7"/>
    <p:sldId id="519" r:id="rId8"/>
    <p:sldId id="520" r:id="rId9"/>
    <p:sldId id="521" r:id="rId10"/>
    <p:sldId id="522" r:id="rId11"/>
    <p:sldId id="528" r:id="rId12"/>
    <p:sldId id="529" r:id="rId13"/>
    <p:sldId id="530" r:id="rId14"/>
    <p:sldId id="531" r:id="rId15"/>
    <p:sldId id="526" r:id="rId16"/>
    <p:sldId id="52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63"/>
    <p:restoredTop sz="81293"/>
  </p:normalViewPr>
  <p:slideViewPr>
    <p:cSldViewPr snapToGrid="0" snapToObjects="1">
      <p:cViewPr varScale="1">
        <p:scale>
          <a:sx n="84" d="100"/>
          <a:sy n="84" d="100"/>
        </p:scale>
        <p:origin x="1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3/12/19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428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014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26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173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953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25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037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Tree>
    <p:extLst>
      <p:ext uri="{BB962C8B-B14F-4D97-AF65-F5344CB8AC3E}">
        <p14:creationId xmlns:p14="http://schemas.microsoft.com/office/powerpoint/2010/main" val="1602643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89719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398115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83514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640007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46619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52203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95075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63543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5584483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576268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619356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8</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8</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a:t>
            </a:r>
            <a:r>
              <a:rPr lang="en-US" sz="3600" dirty="0" err="1">
                <a:solidFill>
                  <a:schemeClr val="bg1"/>
                </a:solidFill>
                <a:latin typeface="Calibri" charset="0"/>
                <a:cs typeface="Segoe UI" charset="0"/>
              </a:rPr>
              <a:t>Seq</a:t>
            </a:r>
            <a:r>
              <a:rPr lang="en-US" sz="3600" dirty="0">
                <a:solidFill>
                  <a:schemeClr val="bg1"/>
                </a:solidFill>
                <a:latin typeface="Calibri" charset="0"/>
                <a:cs typeface="Segoe UI" charset="0"/>
              </a:rPr>
              <a:t> Module 8</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9" name="Picture 4" descr="TGI_logo_V_2color_bevel.tiff">
            <a:extLst>
              <a:ext uri="{FF2B5EF4-FFF2-40B4-BE49-F238E27FC236}">
                <a16:creationId xmlns:a16="http://schemas.microsoft.com/office/drawing/2014/main" id="{DEC0B3E1-84C4-934F-B1C6-6164B26ED359}"/>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506866" y="3326484"/>
            <a:ext cx="2555875" cy="2219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3119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6077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89426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295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4765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265352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1357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15737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207221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342001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070118"/>
            <a:ext cx="11422505" cy="5427662"/>
          </a:xfrm>
        </p:spPr>
        <p:txBody>
          <a:bodyPr>
            <a:normAutofit fontScale="92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22729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2"/>
          <a:srcRect b="3789"/>
          <a:stretch/>
        </p:blipFill>
        <p:spPr>
          <a:xfrm>
            <a:off x="2491029" y="520141"/>
            <a:ext cx="6893194" cy="559887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6004193"/>
            <a:ext cx="397986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dirty="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93127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fontScale="92500" lnSpcReduction="20000"/>
          </a:bodyPr>
          <a:lstStyle/>
          <a:p>
            <a:pPr>
              <a:lnSpc>
                <a:spcPct val="110000"/>
              </a:lnSpc>
              <a:defRPr/>
            </a:pPr>
            <a:r>
              <a:rPr lang="en-US" dirty="0"/>
              <a:t>RNA-seq reads may span large introns</a:t>
            </a:r>
            <a:br>
              <a:rPr lang="en-US" dirty="0"/>
            </a:br>
            <a:endParaRPr lang="en-US" dirty="0"/>
          </a:p>
          <a:p>
            <a:pPr>
              <a:lnSpc>
                <a:spcPct val="110000"/>
              </a:lnSpc>
              <a:defRPr/>
            </a:pPr>
            <a:r>
              <a:rPr lang="en-US" dirty="0"/>
              <a:t>The fragments being sequenced in RNA-</a:t>
            </a:r>
            <a:r>
              <a:rPr lang="en-US" dirty="0" err="1"/>
              <a:t>seq</a:t>
            </a:r>
            <a:r>
              <a:rPr lang="en-US" dirty="0"/>
              <a:t>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465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66737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403188803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1681</Words>
  <Application>Microsoft Macintosh PowerPoint</Application>
  <PresentationFormat>Widescreen</PresentationFormat>
  <Paragraphs>139</Paragraphs>
  <Slides>15</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Consolas</vt:lpstr>
      <vt:lpstr>Segoe UI</vt:lpstr>
      <vt:lpstr>Verdana</vt:lpstr>
      <vt:lpstr>1_Office Theme</vt:lpstr>
      <vt:lpstr>2_Office Theme</vt:lpstr>
      <vt:lpstr>RNA-Seq Module 8 Alignment</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Miller, Christopher</cp:lastModifiedBy>
  <cp:revision>18</cp:revision>
  <dcterms:created xsi:type="dcterms:W3CDTF">2019-02-25T20:09:25Z</dcterms:created>
  <dcterms:modified xsi:type="dcterms:W3CDTF">2019-03-13T01:15:10Z</dcterms:modified>
</cp:coreProperties>
</file>