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8"/>
  </p:notesMasterIdLst>
  <p:sldIdLst>
    <p:sldId id="537" r:id="rId3"/>
    <p:sldId id="528" r:id="rId4"/>
    <p:sldId id="529" r:id="rId5"/>
    <p:sldId id="530" r:id="rId6"/>
    <p:sldId id="531" r:id="rId7"/>
    <p:sldId id="532" r:id="rId8"/>
    <p:sldId id="533" r:id="rId9"/>
    <p:sldId id="538" r:id="rId10"/>
    <p:sldId id="534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6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8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sam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/bam/bed file formats 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alternate:  GRCh38v2_ccdg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11 instead of 11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1 to 2048 (i.e. 2</a:t>
            </a:r>
            <a:r>
              <a:rPr lang="en-US" sz="1800" baseline="30000" dirty="0"/>
              <a:t>11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1010</Words>
  <Application>Microsoft Macintosh PowerPoint</Application>
  <PresentationFormat>Widescreen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RNA-Seq Module 8 sam/bam/bed file formats 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18</cp:revision>
  <dcterms:created xsi:type="dcterms:W3CDTF">2019-02-25T20:11:31Z</dcterms:created>
  <dcterms:modified xsi:type="dcterms:W3CDTF">2019-03-13T20:40:41Z</dcterms:modified>
</cp:coreProperties>
</file>