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9" r:id="rId2"/>
    <p:sldId id="516" r:id="rId3"/>
    <p:sldId id="517" r:id="rId4"/>
    <p:sldId id="518" r:id="rId5"/>
    <p:sldId id="519" r:id="rId6"/>
    <p:sldId id="520" r:id="rId7"/>
    <p:sldId id="521" r:id="rId8"/>
    <p:sldId id="5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9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</a:t>
            </a: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Module 11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250</Words>
  <Application>Microsoft Macintosh PowerPoint</Application>
  <PresentationFormat>Widescreen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Verdana</vt:lpstr>
      <vt:lpstr>1_Office Theme</vt:lpstr>
      <vt:lpstr>RNA-Seq Module 11 Alternative Splicing Analysis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6</cp:revision>
  <cp:lastPrinted>2019-03-13T02:44:56Z</cp:lastPrinted>
  <dcterms:created xsi:type="dcterms:W3CDTF">2019-02-25T20:09:25Z</dcterms:created>
  <dcterms:modified xsi:type="dcterms:W3CDTF">2019-03-13T02:45:26Z</dcterms:modified>
</cp:coreProperties>
</file>