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2069"/>
  </p:normalViewPr>
  <p:slideViewPr>
    <p:cSldViewPr snapToGrid="0" snapToObjects="1">
      <p:cViewPr varScale="1">
        <p:scale>
          <a:sx n="109" d="100"/>
          <a:sy n="10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 Module 11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125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RNA-Seq Module 11 Differential Expression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22</cp:revision>
  <cp:lastPrinted>2019-03-13T02:52:17Z</cp:lastPrinted>
  <dcterms:created xsi:type="dcterms:W3CDTF">2019-02-25T20:09:25Z</dcterms:created>
  <dcterms:modified xsi:type="dcterms:W3CDTF">2019-03-14T14:29:04Z</dcterms:modified>
</cp:coreProperties>
</file>