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35" r:id="rId11"/>
    <p:sldId id="269" r:id="rId12"/>
    <p:sldId id="310" r:id="rId13"/>
    <p:sldId id="539" r:id="rId14"/>
    <p:sldId id="309" r:id="rId15"/>
    <p:sldId id="5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2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1263</Words>
  <Application>Microsoft Macintosh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24</cp:revision>
  <dcterms:created xsi:type="dcterms:W3CDTF">2019-02-25T20:11:31Z</dcterms:created>
  <dcterms:modified xsi:type="dcterms:W3CDTF">2019-11-09T15:16:07Z</dcterms:modified>
</cp:coreProperties>
</file>