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15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203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29</cp:revision>
  <cp:lastPrinted>2019-03-13T02:52:17Z</cp:lastPrinted>
  <dcterms:created xsi:type="dcterms:W3CDTF">2019-02-25T20:09:25Z</dcterms:created>
  <dcterms:modified xsi:type="dcterms:W3CDTF">2019-11-09T15:22:47Z</dcterms:modified>
</cp:coreProperties>
</file>