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8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RNA-Seq Module 8 Alignment vs Assembly vs Pseudoalignment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9</cp:revision>
  <dcterms:created xsi:type="dcterms:W3CDTF">2019-02-25T20:09:25Z</dcterms:created>
  <dcterms:modified xsi:type="dcterms:W3CDTF">2019-03-13T13:34:49Z</dcterms:modified>
</cp:coreProperties>
</file>