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9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2"/>
    <p:restoredTop sz="95345"/>
  </p:normalViewPr>
  <p:slideViewPr>
    <p:cSldViewPr snapToGrid="0" snapToObjects="1">
      <p:cViewPr varScale="1">
        <p:scale>
          <a:sx n="100" d="100"/>
          <a:sy n="100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8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46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8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609</Words>
  <Application>Microsoft Macintosh PowerPoint</Application>
  <PresentationFormat>Widescreen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RNA-Seq Module 8 Alignment QC</vt:lpstr>
      <vt:lpstr>Learning objectives of module 8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5</cp:revision>
  <dcterms:created xsi:type="dcterms:W3CDTF">2019-02-25T20:13:05Z</dcterms:created>
  <dcterms:modified xsi:type="dcterms:W3CDTF">2019-03-13T01:15:05Z</dcterms:modified>
</cp:coreProperties>
</file>