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3"/>
  </p:normalViewPr>
  <p:slideViewPr>
    <p:cSldViewPr snapToGrid="0" snapToObjects="1">
      <p:cViewPr varScale="1">
        <p:scale>
          <a:sx n="105" d="100"/>
          <a:sy n="105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Indexing allows rapid access in massive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282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RNA-Seq Module 7 Indexing</vt:lpstr>
      <vt:lpstr>“Index” has many different meanings</vt:lpstr>
      <vt:lpstr>Indexing allows rapid access in massive files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12</cp:revision>
  <dcterms:created xsi:type="dcterms:W3CDTF">2019-02-25T20:09:25Z</dcterms:created>
  <dcterms:modified xsi:type="dcterms:W3CDTF">2019-03-12T23:53:05Z</dcterms:modified>
</cp:coreProperties>
</file>