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7" r:id="rId2"/>
    <p:sldId id="258" r:id="rId3"/>
    <p:sldId id="259" r:id="rId4"/>
    <p:sldId id="516" r:id="rId5"/>
    <p:sldId id="517" r:id="rId6"/>
    <p:sldId id="525" r:id="rId7"/>
    <p:sldId id="526" r:id="rId8"/>
    <p:sldId id="518" r:id="rId9"/>
    <p:sldId id="520" r:id="rId10"/>
    <p:sldId id="521" r:id="rId11"/>
    <p:sldId id="522" r:id="rId12"/>
    <p:sldId id="5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p:restoredTop sz="84590"/>
  </p:normalViewPr>
  <p:slideViewPr>
    <p:cSldViewPr snapToGrid="0" snapToObjects="1">
      <p:cViewPr varScale="1">
        <p:scale>
          <a:sx n="135" d="100"/>
          <a:sy n="135" d="100"/>
        </p:scale>
        <p:origin x="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8422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2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ole-trapnell-lab.github.io/cufflinks/cuffcompare/index.html#cuffcompare-output-fi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9A3334"/>
                </a:solidFill>
                <a:effectLst/>
                <a:uLnTx/>
                <a:uFillTx/>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en-US" sz="2800" b="0" i="0" u="none" strike="noStrike" kern="1200" cap="none" spc="0" normalizeH="0" baseline="0" noProof="0" dirty="0" err="1">
                <a:ln>
                  <a:noFill/>
                </a:ln>
                <a:solidFill>
                  <a:prstClr val="black"/>
                </a:solidFill>
                <a:effectLst/>
                <a:uLnTx/>
                <a:uFillTx/>
                <a:latin typeface="Verdana" panose="020B0604030504040204"/>
                <a:ea typeface="ＭＳ Ｐゴシック" charset="0"/>
                <a:cs typeface="ＭＳ Ｐゴシック" charset="0"/>
              </a:rPr>
              <a:t>www.bioinformatics.ca</a:t>
            </a:r>
            <a:endParaRPr kumimoji="0" lang="en-US" sz="2800" b="0" i="0" u="none" strike="noStrike" kern="1200" cap="none" spc="0" normalizeH="0" baseline="0" noProof="0" dirty="0">
              <a:ln>
                <a:noFill/>
              </a:ln>
              <a:solidFill>
                <a:prstClr val="black"/>
              </a:solidFill>
              <a:effectLst/>
              <a:uLnTx/>
              <a:uFillTx/>
              <a:latin typeface="Verdana" panose="020B0604030504040204"/>
              <a:ea typeface="ＭＳ Ｐゴシック" charset="0"/>
              <a:cs typeface="ＭＳ Ｐゴシック" charset="0"/>
            </a:endParaRPr>
          </a:p>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en-US" sz="2800" b="0" i="0" u="none" strike="noStrike" kern="1200" cap="none" spc="0" normalizeH="0" baseline="0" noProof="0" dirty="0" err="1">
                <a:ln>
                  <a:noFill/>
                </a:ln>
                <a:solidFill>
                  <a:prstClr val="black"/>
                </a:solidFill>
                <a:effectLst/>
                <a:uLnTx/>
                <a:uFillTx/>
                <a:latin typeface="Verdana" panose="020B0604030504040204"/>
                <a:ea typeface="ＭＳ Ｐゴシック" charset="0"/>
                <a:cs typeface="ＭＳ Ｐゴシック" charset="0"/>
              </a:rPr>
              <a:t>bioinformaticsdotca.github.io</a:t>
            </a:r>
            <a:endParaRPr kumimoji="0" lang="en-US" sz="2800" b="0" i="0" u="none" strike="noStrike" kern="1200" cap="none" spc="0" normalizeH="0" baseline="0" noProof="0" dirty="0">
              <a:ln>
                <a:noFill/>
              </a:ln>
              <a:solidFill>
                <a:prstClr val="black"/>
              </a:solidFill>
              <a:effectLst/>
              <a:uLnTx/>
              <a:uFillTx/>
              <a:latin typeface="Verdana" panose="020B0604030504040204"/>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45411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785600" cy="1143000"/>
          </a:xfrm>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6599820" y="1052736"/>
            <a:ext cx="4846714" cy="5271864"/>
          </a:xfrm>
        </p:spPr>
      </p:pic>
    </p:spTree>
    <p:extLst>
      <p:ext uri="{BB962C8B-B14F-4D97-AF65-F5344CB8AC3E}">
        <p14:creationId xmlns:p14="http://schemas.microsoft.com/office/powerpoint/2010/main" val="14209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33405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2</a:t>
            </a:r>
            <a:br>
              <a:rPr lang="en-US" sz="3600">
                <a:solidFill>
                  <a:schemeClr val="bg1"/>
                </a:solidFill>
                <a:latin typeface="Calibri" charset="0"/>
                <a:cs typeface="Segoe UI" charset="0"/>
              </a:rPr>
            </a:br>
            <a:r>
              <a:rPr lang="en-US" sz="360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9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763</Words>
  <Application>Microsoft Macintosh PowerPoint</Application>
  <PresentationFormat>Widescreen</PresentationFormat>
  <Paragraphs>97</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Segoe UI</vt:lpstr>
      <vt:lpstr>Verdana</vt:lpstr>
      <vt:lpstr>1_Office Theme</vt:lpstr>
      <vt:lpstr>PowerPoint Presentation</vt:lpstr>
      <vt:lpstr>PowerPoint Presentation</vt:lpstr>
      <vt:lpstr>RNA-Seq Module 2 Alignment</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Miller, Christopher</cp:lastModifiedBy>
  <cp:revision>11</cp:revision>
  <dcterms:created xsi:type="dcterms:W3CDTF">2019-02-25T20:09:25Z</dcterms:created>
  <dcterms:modified xsi:type="dcterms:W3CDTF">2019-03-08T18:45:09Z</dcterms:modified>
</cp:coreProperties>
</file>