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7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Indexing allows rapid access in massive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recurring theme in genome analysis is the need to index files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kind of table-of-contents so that a specific position in a (sorted) file can be jumped to directly, rather than having to read/scan through the entire file to find that position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Just a few examples include: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reference.fasta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(e.g., with bwa index) for use with aligners (e.g., bwa mem)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sequence.bam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(e.g.,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samtools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picard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for use with IGV and other applications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reference.fasta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(e.g., with hisat2-build) for use with a splice-aware aligner (e.g., HISAT2)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 a VCF file (e.g., with GATK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IndexFeatureFile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for use with variant filtering software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191649"/>
              </p:ext>
            </p:extLst>
          </p:nvPr>
        </p:nvGraphicFramePr>
        <p:xfrm>
          <a:off x="838200" y="1825625"/>
          <a:ext cx="10515600" cy="313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31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1996965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100145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27191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3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230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Verdana</vt:lpstr>
      <vt:lpstr>1_Office Theme</vt:lpstr>
      <vt:lpstr>RNA-Seq Module 7 Indexing</vt:lpstr>
      <vt:lpstr>Indexing allows rapid access in massive files</vt:lpstr>
      <vt:lpstr>Example index applications and associated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7</cp:revision>
  <dcterms:created xsi:type="dcterms:W3CDTF">2019-02-25T20:09:25Z</dcterms:created>
  <dcterms:modified xsi:type="dcterms:W3CDTF">2019-03-12T22:41:30Z</dcterms:modified>
</cp:coreProperties>
</file>