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15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7B021E-356F-B843-A264-0615BE8C03DF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1" name="Picture 4" descr="TGI_logo_V_2color_bevel.tiff">
              <a:extLst>
                <a:ext uri="{FF2B5EF4-FFF2-40B4-BE49-F238E27FC236}">
                  <a16:creationId xmlns:a16="http://schemas.microsoft.com/office/drawing/2014/main" id="{CEB70609-E4B9-F94A-BE91-C92BF70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5144C5-BA12-3646-8DEC-CFDA91DAB839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E650E9-BC48-0C4C-9090-506942FC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812ED4DB-DE17-B64E-86A7-072BF8BA6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344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27</cp:revision>
  <dcterms:created xsi:type="dcterms:W3CDTF">2019-02-25T20:09:25Z</dcterms:created>
  <dcterms:modified xsi:type="dcterms:W3CDTF">2019-11-10T17:24:02Z</dcterms:modified>
</cp:coreProperties>
</file>