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764981-A174-C146-B23F-B2ED91E4B043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C7980FD9-5234-DB42-8E2F-95ECDF1E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063E2-A62D-9D4A-835C-1154DB258B3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076486-0C55-B64B-A98E-2D842A5D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EECAA0-DBDF-BF4D-9A89-235FCDE5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19</cp:revision>
  <dcterms:created xsi:type="dcterms:W3CDTF">2019-02-25T20:09:25Z</dcterms:created>
  <dcterms:modified xsi:type="dcterms:W3CDTF">2019-11-10T17:25:10Z</dcterms:modified>
</cp:coreProperties>
</file>