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7" d="100"/>
          <a:sy n="12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EF125E-DB11-E141-9E28-7A062CE1D51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0" name="Picture 4" descr="TGI_logo_V_2color_bevel.tiff">
              <a:extLst>
                <a:ext uri="{FF2B5EF4-FFF2-40B4-BE49-F238E27FC236}">
                  <a16:creationId xmlns:a16="http://schemas.microsoft.com/office/drawing/2014/main" id="{DA8E7B44-AD0D-E845-94C3-E7DBC663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0332EF-222D-7D44-8616-E7C72548EB78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19F584-7149-7648-B2F7-1ECAA6AF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3" name="Picture 1" descr="RNA-Seq-alignment.png">
              <a:extLst>
                <a:ext uri="{FF2B5EF4-FFF2-40B4-BE49-F238E27FC236}">
                  <a16:creationId xmlns:a16="http://schemas.microsoft.com/office/drawing/2014/main" id="{D4E6A922-1701-7342-A390-EADDBC79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1080</Words>
  <Application>Microsoft Macintosh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31</cp:revision>
  <dcterms:created xsi:type="dcterms:W3CDTF">2019-02-25T20:11:31Z</dcterms:created>
  <dcterms:modified xsi:type="dcterms:W3CDTF">2019-11-10T17:25:34Z</dcterms:modified>
</cp:coreProperties>
</file>