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515" r:id="rId2"/>
    <p:sldId id="528" r:id="rId3"/>
    <p:sldId id="529" r:id="rId4"/>
    <p:sldId id="533" r:id="rId5"/>
    <p:sldId id="530" r:id="rId6"/>
    <p:sldId id="531" r:id="rId7"/>
    <p:sldId id="5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178F945E-94EE-B84E-982C-DC0EA2967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1C031BE2-EFE9-E04A-8FC5-6DF188E5EF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7FDEE-DCF3-CA47-B203-3C8EA3368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7ACC7-6704-F945-B604-C4B4FCBC87C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F26EE-DA74-3242-8AA0-C8804B3F4AC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B00BA2-1BDF-1143-B17B-0D737F1DCEEB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D3C4A443-8938-4D40-A6A8-BCD44DCAD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471395-8BDE-3440-A9B3-DB31444DAA4F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055E91-9D2D-564E-915E-22B9FEADD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2B32F136-8733-AB47-96F7-85892BBF9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009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33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230253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4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3066513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427</Words>
  <Application>Microsoft Macintosh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Consolas</vt:lpstr>
      <vt:lpstr>Mangal</vt:lpstr>
      <vt:lpstr>Segoe UI</vt:lpstr>
      <vt:lpstr>Verdana</vt:lpstr>
      <vt:lpstr>1_Office Theme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19</cp:revision>
  <dcterms:created xsi:type="dcterms:W3CDTF">2019-02-25T20:09:25Z</dcterms:created>
  <dcterms:modified xsi:type="dcterms:W3CDTF">2019-11-10T17:30:02Z</dcterms:modified>
</cp:coreProperties>
</file>