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515" r:id="rId2"/>
    <p:sldId id="516" r:id="rId3"/>
    <p:sldId id="517" r:id="rId4"/>
    <p:sldId id="518" r:id="rId5"/>
    <p:sldId id="519" r:id="rId6"/>
    <p:sldId id="520" r:id="rId7"/>
    <p:sldId id="521" r:id="rId8"/>
    <p:sldId id="5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CC578DA7-009B-EB4D-940A-0DAB2AF8EE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B72D2FC7-796F-9A44-8392-2248F29FD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4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8D79A-D604-4341-B391-198F39B5A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F680C-7BE6-184A-BB5A-0288CFCECB6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36FEC-7EA2-404C-8812-0D5B13E3823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Module 5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06A04C-F776-9D4E-9F84-FA07EFB9FD4A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2455C898-9040-4B43-93BE-CA50B043D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1857EB-15FD-974F-AFB4-67D4951B1523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3C9CFD-DC95-E847-86D6-64DA5FA86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2B87B094-D7CE-1C4D-9280-7F2946930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261</Words>
  <Application>Microsoft Macintosh PowerPoint</Application>
  <PresentationFormat>Widescreen</PresentationFormat>
  <Paragraphs>35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16</cp:revision>
  <cp:lastPrinted>2019-03-13T02:44:56Z</cp:lastPrinted>
  <dcterms:created xsi:type="dcterms:W3CDTF">2019-02-25T20:09:25Z</dcterms:created>
  <dcterms:modified xsi:type="dcterms:W3CDTF">2019-11-10T17:30:41Z</dcterms:modified>
</cp:coreProperties>
</file>