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0"/>
  </p:notesMasterIdLst>
  <p:sldIdLst>
    <p:sldId id="515" r:id="rId2"/>
    <p:sldId id="314" r:id="rId3"/>
    <p:sldId id="262" r:id="rId4"/>
    <p:sldId id="316" r:id="rId5"/>
    <p:sldId id="313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84340"/>
  </p:normalViewPr>
  <p:slideViewPr>
    <p:cSldViewPr snapToGrid="0" snapToObjects="1">
      <p:cViewPr varScale="1">
        <p:scale>
          <a:sx n="103" d="100"/>
          <a:sy n="103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11D896CE-44C8-344D-9219-FA152FFCCC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6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2" y="381000"/>
            <a:ext cx="467994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9"/>
            <a:ext cx="8940800" cy="3231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4"/>
            <a:ext cx="386080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>
                <a:cs typeface="Arial" charset="0"/>
              </a:rPr>
              <a:t>http://meetings.cshl.edu/</a:t>
            </a:r>
            <a:endParaRPr lang="en-US" sz="12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100">
                <a:latin typeface="Calibri"/>
                <a:cs typeface="Calibri"/>
              </a:defRPr>
            </a:lvl1pPr>
            <a:lvl2pPr>
              <a:defRPr sz="1800">
                <a:latin typeface="Calibri"/>
                <a:cs typeface="Calibri"/>
              </a:defRPr>
            </a:lvl2pPr>
            <a:lvl3pPr>
              <a:defRPr sz="1500">
                <a:latin typeface="Calibri"/>
                <a:cs typeface="Calibri"/>
              </a:defRPr>
            </a:lvl3pPr>
            <a:lvl4pPr>
              <a:defRPr sz="1350">
                <a:latin typeface="Calibri"/>
                <a:cs typeface="Calibri"/>
              </a:defRPr>
            </a:lvl4pPr>
            <a:lvl5pPr>
              <a:defRPr sz="135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6"/>
            <a:ext cx="67056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4FED4-4435-C74A-949D-92FE2F7F9165}"/>
              </a:ext>
            </a:extLst>
          </p:cNvPr>
          <p:cNvSpPr txBox="1"/>
          <p:nvPr userDrawn="1"/>
        </p:nvSpPr>
        <p:spPr>
          <a:xfrm>
            <a:off x="9639300" y="6400802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cs typeface="Arial" charset="0"/>
              </a:rPr>
              <a:t>rnabio.org</a:t>
            </a:r>
            <a:endParaRPr lang="en-US" sz="1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524001" y="2514601"/>
            <a:ext cx="5758249" cy="3898557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112126" y="3744914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6096000" y="177977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1:</a:t>
            </a:r>
          </a:p>
          <a:p>
            <a:pPr algn="r" eaLnBrk="1" hangingPunct="1"/>
            <a:r>
              <a:rPr lang="en-US" sz="2000" b="1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7406" y="1219199"/>
            <a:ext cx="527839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Griffith, Malachi Griffith,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5- 16, 2019</a:t>
            </a:r>
          </a:p>
        </p:txBody>
      </p:sp>
      <p:pic>
        <p:nvPicPr>
          <p:cNvPr id="2" name="Picture 1" descr="DataCenter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708921"/>
            <a:ext cx="5133893" cy="34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5360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6791"/>
              </p:ext>
            </p:extLst>
          </p:nvPr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5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658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</TotalTime>
  <Words>762</Words>
  <Application>Microsoft Macintosh PowerPoint</Application>
  <PresentationFormat>Widescreen</PresentationFormat>
  <Paragraphs>139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Segoe UI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28</cp:revision>
  <dcterms:created xsi:type="dcterms:W3CDTF">2019-02-25T20:09:25Z</dcterms:created>
  <dcterms:modified xsi:type="dcterms:W3CDTF">2019-11-09T15:13:31Z</dcterms:modified>
</cp:coreProperties>
</file>