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515" r:id="rId2"/>
    <p:sldId id="264" r:id="rId3"/>
    <p:sldId id="262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2" y="381000"/>
            <a:ext cx="467994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527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2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524001" y="2514601"/>
            <a:ext cx="5758249" cy="3898557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112126" y="3744914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DataCent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3" y="2708921"/>
            <a:ext cx="5133893" cy="34225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200">
                <a:solidFill>
                  <a:schemeClr val="bg1"/>
                </a:solidFill>
                <a:latin typeface="Calibri" charset="0"/>
                <a:cs typeface="Segoe UI" charset="0"/>
              </a:rPr>
              <a:t>Module 2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vs Assembly vs Pseudoalignment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50790C-8D87-CC4F-B926-F48A53F94152}"/>
              </a:ext>
            </a:extLst>
          </p:cNvPr>
          <p:cNvSpPr txBox="1">
            <a:spLocks/>
          </p:cNvSpPr>
          <p:nvPr/>
        </p:nvSpPr>
        <p:spPr>
          <a:xfrm>
            <a:off x="3483428" y="1379500"/>
            <a:ext cx="8708571" cy="1314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Kelsy Cotto, Felicia Gomez,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Huiming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Xia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Advanced Sequencing Technologies &amp; Applications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November 5- 16, 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09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Assembly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98E2D7-EC46-2A45-9812-69336E1E3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315" y="294730"/>
            <a:ext cx="4575329" cy="5763244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5123688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Infer transcript structure directly from the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Useful when you do not have a reference sequence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Other uses – highly rearranged genomes (some cancers)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Computationally expensive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Trinity, Velvet,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SPAdes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28747-9506-4749-94BB-23A91E79761A}"/>
              </a:ext>
            </a:extLst>
          </p:cNvPr>
          <p:cNvSpPr txBox="1"/>
          <p:nvPr/>
        </p:nvSpPr>
        <p:spPr>
          <a:xfrm>
            <a:off x="7243062" y="6057974"/>
            <a:ext cx="4552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" sz="1400" dirty="0"/>
              <a:t>Haas, et al (2013) doi: 10.1038/nprot.2013.084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0929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Alignment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9902952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Uses a reference genome/transcriptome to map reads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Capable of some novel transcript inference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Relatively fast runtime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HISAT2, STAR, GSNAP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B346A8B-CAEA-554D-B217-85CB5F902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9" b="76561"/>
          <a:stretch/>
        </p:blipFill>
        <p:spPr>
          <a:xfrm>
            <a:off x="5109464" y="3636242"/>
            <a:ext cx="6879336" cy="2312461"/>
          </a:xfrm>
          <a:prstGeom prst="rect">
            <a:avLst/>
          </a:prstGeom>
        </p:spPr>
      </p:pic>
      <p:sp>
        <p:nvSpPr>
          <p:cNvPr id="28" name="TextBox 4">
            <a:extLst>
              <a:ext uri="{FF2B5EF4-FFF2-40B4-BE49-F238E27FC236}">
                <a16:creationId xmlns:a16="http://schemas.microsoft.com/office/drawing/2014/main" id="{5AFEB9DE-982C-574C-87C9-AE0E2A683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296" y="6061546"/>
            <a:ext cx="41764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Kim et al. 2015. Nat Methods 12:357–360 </a:t>
            </a:r>
          </a:p>
        </p:txBody>
      </p:sp>
    </p:spTree>
    <p:extLst>
      <p:ext uri="{BB962C8B-B14F-4D97-AF65-F5344CB8AC3E}">
        <p14:creationId xmlns:p14="http://schemas.microsoft.com/office/powerpoint/2010/main" val="16542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Pseudoalignment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5123688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Does not determine where in the genome a read lies, only which transcripts it is compatible with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Very fast!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Does not produce a bam by default (though pseudo-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bams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can be created), not useful for variant detection.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, Sailfish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CAD46F-D1C4-FE45-A50B-7BF109E3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78" y="958850"/>
            <a:ext cx="5975322" cy="27475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0C8D58-673E-6E47-89D7-061E9EB57ECC}"/>
              </a:ext>
            </a:extLst>
          </p:cNvPr>
          <p:cNvSpPr/>
          <p:nvPr/>
        </p:nvSpPr>
        <p:spPr>
          <a:xfrm>
            <a:off x="5152898" y="5529818"/>
            <a:ext cx="68681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Bray, 2016  doi:10.1038/nbt.3519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tinyheero.github.io</a:t>
            </a:r>
            <a:r>
              <a:rPr lang="en-US" sz="1400" dirty="0"/>
              <a:t>/2015/09/02/pseudoalignments-</a:t>
            </a:r>
            <a:r>
              <a:rPr lang="en-US" sz="1400" dirty="0" err="1"/>
              <a:t>kallisto.html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59977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191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Assembly</vt:lpstr>
      <vt:lpstr>Alignment</vt:lpstr>
      <vt:lpstr>Pseudoalignment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Cotto, Kelsy</cp:lastModifiedBy>
  <cp:revision>14</cp:revision>
  <dcterms:created xsi:type="dcterms:W3CDTF">2019-02-25T20:09:25Z</dcterms:created>
  <dcterms:modified xsi:type="dcterms:W3CDTF">2019-11-09T15:15:00Z</dcterms:modified>
</cp:coreProperties>
</file>