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8"/>
    <p:restoredTop sz="84551"/>
  </p:normalViewPr>
  <p:slideViewPr>
    <p:cSldViewPr snapToGrid="0" snapToObjects="1">
      <p:cViewPr varScale="1">
        <p:scale>
          <a:sx n="101" d="100"/>
          <a:sy n="101"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847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2" y="381000"/>
            <a:ext cx="4679949"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3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524001" y="2514601"/>
            <a:ext cx="5758249"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112126" y="3744914"/>
            <a:ext cx="2181225" cy="189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DataCent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3513" y="2708921"/>
            <a:ext cx="5133893" cy="3422595"/>
          </a:xfrm>
          <a:prstGeom prst="rect">
            <a:avLst/>
          </a:prstGeom>
        </p:spPr>
      </p:pic>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1067</Words>
  <Application>Microsoft Macintosh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18</cp:revision>
  <dcterms:created xsi:type="dcterms:W3CDTF">2019-02-25T20:09:25Z</dcterms:created>
  <dcterms:modified xsi:type="dcterms:W3CDTF">2019-11-09T15:22:21Z</dcterms:modified>
</cp:coreProperties>
</file>