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13" r:id="rId2"/>
    <p:sldId id="539"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843" autoAdjust="0"/>
  </p:normalViewPr>
  <p:slideViewPr>
    <p:cSldViewPr>
      <p:cViewPr varScale="1">
        <p:scale>
          <a:sx n="110" d="100"/>
          <a:sy n="110" d="100"/>
        </p:scale>
        <p:origin x="1680" y="18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19</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20</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21</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6</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7</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9144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170656" y="6461446"/>
            <a:ext cx="67056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9" name="TextBox 8">
            <a:extLst>
              <a:ext uri="{FF2B5EF4-FFF2-40B4-BE49-F238E27FC236}">
                <a16:creationId xmlns:a16="http://schemas.microsoft.com/office/drawing/2014/main" id="{54426666-B110-8F4A-A20A-2D2E4085E084}"/>
              </a:ext>
            </a:extLst>
          </p:cNvPr>
          <p:cNvSpPr txBox="1"/>
          <p:nvPr userDrawn="1"/>
        </p:nvSpPr>
        <p:spPr>
          <a:xfrm>
            <a:off x="6602288" y="6451602"/>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cs typeface="Arial" charset="0"/>
              </a:rPr>
              <a:t>rnabio.org</a:t>
            </a:r>
            <a:endParaRPr lang="en-US" sz="1800" dirty="0">
              <a:cs typeface="Arial" charset="0"/>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522834"/>
            <a:ext cx="9144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Kelsy Cotto, Felicia Gomez, </a:t>
            </a:r>
          </a:p>
          <a:p>
            <a:pPr fontAlgn="auto">
              <a:spcAft>
                <a:spcPts val="0"/>
              </a:spcAft>
              <a:defRPr/>
            </a:pPr>
            <a:r>
              <a:rPr lang="en-US" sz="1600" dirty="0">
                <a:latin typeface="Calibri"/>
                <a:cs typeface="Calibri"/>
              </a:rPr>
              <a:t>Obi Griffith, Malachi Griffith, </a:t>
            </a:r>
            <a:r>
              <a:rPr lang="en-US" sz="1600" dirty="0" err="1">
                <a:latin typeface="Calibri"/>
                <a:cs typeface="Calibri"/>
              </a:rPr>
              <a:t>Huiming</a:t>
            </a:r>
            <a:r>
              <a:rPr lang="en-US" sz="1600" dirty="0">
                <a:latin typeface="Calibri"/>
                <a:cs typeface="Calibri"/>
              </a:rPr>
              <a:t> Xia </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a:ln w="1270">
                  <a:solidFill>
                    <a:schemeClr val="tx1">
                      <a:alpha val="38000"/>
                    </a:schemeClr>
                  </a:solidFill>
                </a:ln>
                <a:latin typeface="Calibri"/>
                <a:cs typeface="Calibri"/>
              </a:rPr>
              <a:t>November 5- 16, 2019</a:t>
            </a:r>
            <a:endParaRPr lang="en-US" sz="1400" dirty="0">
              <a:ln w="1270">
                <a:solidFill>
                  <a:schemeClr val="tx1">
                    <a:alpha val="38000"/>
                  </a:schemeClr>
                </a:solidFill>
              </a:ln>
              <a:latin typeface="Calibri"/>
              <a:cs typeface="Calibri"/>
            </a:endParaRPr>
          </a:p>
        </p:txBody>
      </p:sp>
      <p:pic>
        <p:nvPicPr>
          <p:cNvPr id="9" name="Picture 4" descr="TGI_logo_V_2color_bevel.tiff">
            <a:extLst>
              <a:ext uri="{FF2B5EF4-FFF2-40B4-BE49-F238E27FC236}">
                <a16:creationId xmlns:a16="http://schemas.microsoft.com/office/drawing/2014/main" id="{92F88240-00F3-264C-8D3A-97759341F802}"/>
              </a:ext>
            </a:extLst>
          </p:cNvPr>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804248" y="3489115"/>
            <a:ext cx="2224143" cy="1931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3"/>
          <a:stretch>
            <a:fillRect/>
          </a:stretch>
        </p:blipFill>
        <p:spPr>
          <a:xfrm>
            <a:off x="155872" y="2890275"/>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8807"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10000"/>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Font typeface="Arial" charse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dirty="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9998</TotalTime>
  <Words>2866</Words>
  <Application>Microsoft Macintosh PowerPoint</Application>
  <PresentationFormat>On-screen Show (4:3)</PresentationFormat>
  <Paragraphs>194</Paragraphs>
  <Slides>26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Microsoft Office User</cp:lastModifiedBy>
  <cp:revision>672</cp:revision>
  <dcterms:created xsi:type="dcterms:W3CDTF">2011-11-14T19:50:16Z</dcterms:created>
  <dcterms:modified xsi:type="dcterms:W3CDTF">2019-11-10T16:40:29Z</dcterms:modified>
</cp:coreProperties>
</file>