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Macintosh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RNA-Seq Module 9 Alternative Splicing Analysis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5</cp:revision>
  <dcterms:created xsi:type="dcterms:W3CDTF">2019-02-25T20:09:25Z</dcterms:created>
  <dcterms:modified xsi:type="dcterms:W3CDTF">2019-03-11T14:07:45Z</dcterms:modified>
</cp:coreProperties>
</file>