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19"/>
  </p:notesMasterIdLst>
  <p:sldIdLst>
    <p:sldId id="537" r:id="rId3"/>
    <p:sldId id="515" r:id="rId4"/>
    <p:sldId id="528" r:id="rId5"/>
    <p:sldId id="529" r:id="rId6"/>
    <p:sldId id="530" r:id="rId7"/>
    <p:sldId id="531" r:id="rId8"/>
    <p:sldId id="532" r:id="rId9"/>
    <p:sldId id="533" r:id="rId10"/>
    <p:sldId id="538" r:id="rId11"/>
    <p:sldId id="534" r:id="rId12"/>
    <p:sldId id="535" r:id="rId13"/>
    <p:sldId id="269" r:id="rId14"/>
    <p:sldId id="310" r:id="rId15"/>
    <p:sldId id="539" r:id="rId16"/>
    <p:sldId id="309" r:id="rId17"/>
    <p:sldId id="5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9"/>
    <p:restoredTop sz="94673"/>
  </p:normalViewPr>
  <p:slideViewPr>
    <p:cSldViewPr snapToGrid="0" snapToObjects="1">
      <p:cViewPr varScale="1">
        <p:scale>
          <a:sx n="105" d="100"/>
          <a:sy n="10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0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65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4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X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TITLE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49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62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alternate:  GRCh38v2_ccdg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</p:spTree>
    <p:extLst>
      <p:ext uri="{BB962C8B-B14F-4D97-AF65-F5344CB8AC3E}">
        <p14:creationId xmlns:p14="http://schemas.microsoft.com/office/powerpoint/2010/main" val="355299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205267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module 2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Introduction to the BAM and BED formats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Basic manipulation of BAMs</a:t>
            </a:r>
          </a:p>
        </p:txBody>
      </p:sp>
    </p:spTree>
    <p:extLst>
      <p:ext uri="{BB962C8B-B14F-4D97-AF65-F5344CB8AC3E}">
        <p14:creationId xmlns:p14="http://schemas.microsoft.com/office/powerpoint/2010/main" val="222529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11 instead of 11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1 to 2048 (i.e. 2</a:t>
            </a:r>
            <a:r>
              <a:rPr lang="en-US" sz="1800" baseline="30000" dirty="0"/>
              <a:t>11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1027</Words>
  <Application>Microsoft Macintosh PowerPoint</Application>
  <PresentationFormat>Widescreen</PresentationFormat>
  <Paragraphs>170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1_Office Theme</vt:lpstr>
      <vt:lpstr>2_Office Theme</vt:lpstr>
      <vt:lpstr>RNA-Seq Module X TITLE</vt:lpstr>
      <vt:lpstr>Learning objectives of module 2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Miller, Christopher</cp:lastModifiedBy>
  <cp:revision>15</cp:revision>
  <dcterms:created xsi:type="dcterms:W3CDTF">2019-02-25T20:11:31Z</dcterms:created>
  <dcterms:modified xsi:type="dcterms:W3CDTF">2019-03-13T01:10:47Z</dcterms:modified>
</cp:coreProperties>
</file>