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9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40" r:id="rId11"/>
    <p:sldId id="535" r:id="rId12"/>
    <p:sldId id="269" r:id="rId13"/>
    <p:sldId id="310" r:id="rId14"/>
    <p:sldId id="539" r:id="rId15"/>
    <p:sldId id="309" r:id="rId16"/>
    <p:sldId id="53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251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2619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1391</Words>
  <Application>Microsoft Macintosh PowerPoint</Application>
  <PresentationFormat>Widescreen</PresentationFormat>
  <Paragraphs>175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Segoe UI</vt:lpstr>
      <vt:lpstr>Arial</vt:lpstr>
      <vt:lpstr>Calibri</vt:lpstr>
      <vt:lpstr>Consolas</vt:lpstr>
      <vt:lpstr>Courier New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33</cp:revision>
  <dcterms:created xsi:type="dcterms:W3CDTF">2019-02-25T20:11:31Z</dcterms:created>
  <dcterms:modified xsi:type="dcterms:W3CDTF">2020-11-09T20:06:27Z</dcterms:modified>
</cp:coreProperties>
</file>