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526" r:id="rId3"/>
    <p:sldId id="527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0E7C4C-7D8F-F84A-84D7-48250FF4DF9C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228</Words>
  <Application>Microsoft Macintosh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38</cp:revision>
  <cp:lastPrinted>2019-03-13T02:52:17Z</cp:lastPrinted>
  <dcterms:created xsi:type="dcterms:W3CDTF">2019-02-25T20:09:25Z</dcterms:created>
  <dcterms:modified xsi:type="dcterms:W3CDTF">2020-11-09T20:07:23Z</dcterms:modified>
</cp:coreProperties>
</file>