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260" r:id="rId29"/>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883" autoAdjust="0"/>
  </p:normalViewPr>
  <p:slideViewPr>
    <p:cSldViewPr>
      <p:cViewPr varScale="1">
        <p:scale>
          <a:sx n="114" d="100"/>
          <a:sy n="114" d="100"/>
        </p:scale>
        <p:origin x="1016" y="184"/>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6/15/20</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6/15/20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48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02719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38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1" y="381000"/>
            <a:ext cx="3483441" cy="12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7"/>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pic>
        <p:nvPicPr>
          <p:cNvPr id="21" name="Google Shape;21;p7" descr="bioinformatics.ca-logo-white-text.png"/>
          <p:cNvPicPr preferRelativeResize="0"/>
          <p:nvPr/>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01829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8"/>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969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8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a:solidFill>
                  <a:srgbClr val="9A3334"/>
                </a:solidFill>
                <a:latin typeface="Verdana"/>
                <a:ea typeface="Verdana"/>
                <a:cs typeface="Verdana"/>
                <a:sym typeface="Verdana"/>
              </a:rPr>
              <a:t>Canadian Bioinformatics Workshops</a:t>
            </a:r>
            <a:endParaRPr/>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26369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340971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695400" y="1066800"/>
            <a:ext cx="10657184" cy="5105400"/>
          </a:xfrm>
        </p:spPr>
        <p:txBody>
          <a:bodyPr/>
          <a:lstStyle/>
          <a:p>
            <a:r>
              <a:rPr lang="en-US" dirty="0">
                <a:latin typeface="Calibri" charset="0"/>
                <a:ea typeface="ＭＳ Ｐゴシック" charset="0"/>
              </a:rPr>
              <a:t>Go to the </a:t>
            </a:r>
            <a:r>
              <a:rPr lang="en-US" dirty="0" err="1">
                <a:latin typeface="Calibri" charset="0"/>
                <a:ea typeface="ＭＳ Ｐゴシック" charset="0"/>
              </a:rPr>
              <a:t>BioStar</a:t>
            </a:r>
            <a:r>
              <a:rPr lang="en-US" dirty="0">
                <a:latin typeface="Calibri" charset="0"/>
                <a:ea typeface="ＭＳ Ｐゴシック" charset="0"/>
              </a:rPr>
              <a:t> website:</a:t>
            </a:r>
          </a:p>
          <a:p>
            <a:pPr lvl="1"/>
            <a:r>
              <a:rPr lang="en-US" dirty="0">
                <a:latin typeface="Calibri" charset="0"/>
                <a:ea typeface="ＭＳ Ｐゴシック" charset="0"/>
                <a:hlinkClick r:id="rId2"/>
              </a:rPr>
              <a:t>http://www.biostars.org/</a:t>
            </a:r>
            <a:endParaRPr lang="en-US" dirty="0">
              <a:latin typeface="Calibri" charset="0"/>
              <a:ea typeface="ＭＳ Ｐゴシック" charset="0"/>
            </a:endParaRPr>
          </a:p>
          <a:p>
            <a:pPr lvl="1"/>
            <a:r>
              <a:rPr lang="en-US" dirty="0">
                <a:latin typeface="Calibri" charset="0"/>
                <a:ea typeface="ＭＳ Ｐゴシック" charset="0"/>
              </a:rPr>
              <a:t>If you do not already have an OpenID (e.g. Google, Yahoo, etc.)</a:t>
            </a:r>
          </a:p>
          <a:p>
            <a:pPr lvl="1"/>
            <a:r>
              <a:rPr lang="en-US" dirty="0">
                <a:latin typeface="Calibri" charset="0"/>
                <a:ea typeface="ＭＳ Ｐゴシック" charset="0"/>
              </a:rPr>
              <a:t>Login -&gt; </a:t>
            </a:r>
            <a:r>
              <a:rPr lang="ja-JP" altLang="en-US">
                <a:latin typeface="Calibri" charset="0"/>
                <a:ea typeface="ＭＳ Ｐゴシック" charset="0"/>
              </a:rPr>
              <a:t>‘</a:t>
            </a:r>
            <a:r>
              <a:rPr lang="en-US" altLang="ja-JP" dirty="0">
                <a:latin typeface="Calibri" charset="0"/>
                <a:ea typeface="ＭＳ Ｐゴシック" charset="0"/>
              </a:rPr>
              <a:t>get one</a:t>
            </a:r>
            <a:r>
              <a:rPr lang="ja-JP" altLang="en-US">
                <a:latin typeface="Calibri" charset="0"/>
                <a:ea typeface="ＭＳ Ｐゴシック" charset="0"/>
              </a:rPr>
              <a:t>’</a:t>
            </a:r>
            <a:endParaRPr lang="en-US" altLang="ja-JP" dirty="0">
              <a:latin typeface="Calibri" charset="0"/>
              <a:ea typeface="ＭＳ Ｐゴシック" charset="0"/>
            </a:endParaRPr>
          </a:p>
          <a:p>
            <a:r>
              <a:rPr lang="en-US" dirty="0">
                <a:latin typeface="Calibri" charset="0"/>
                <a:ea typeface="ＭＳ Ｐゴシック" charset="0"/>
              </a:rPr>
              <a:t>Login and set up your user profile</a:t>
            </a:r>
          </a:p>
          <a:p>
            <a:r>
              <a:rPr lang="en-US" dirty="0">
                <a:latin typeface="Calibri" charset="0"/>
                <a:ea typeface="ＭＳ Ｐゴシック" charset="0"/>
              </a:rPr>
              <a:t>Tasks:</a:t>
            </a:r>
          </a:p>
          <a:p>
            <a:pPr lvl="1"/>
            <a:r>
              <a:rPr lang="en-US" dirty="0">
                <a:latin typeface="Calibri" charset="0"/>
                <a:ea typeface="ＭＳ Ｐゴシック" charset="0"/>
              </a:rPr>
              <a:t>Find a question that seems useful and </a:t>
            </a:r>
            <a:r>
              <a:rPr lang="ja-JP" altLang="en-US">
                <a:latin typeface="Calibri" charset="0"/>
                <a:ea typeface="ＭＳ Ｐゴシック" charset="0"/>
              </a:rPr>
              <a:t>‘</a:t>
            </a:r>
            <a:r>
              <a:rPr lang="en-US" altLang="ja-JP" dirty="0">
                <a:latin typeface="Calibri" charset="0"/>
                <a:ea typeface="ＭＳ Ｐゴシック" charset="0"/>
              </a:rPr>
              <a:t>vote it up</a:t>
            </a:r>
            <a:r>
              <a:rPr lang="ja-JP" altLang="en-US">
                <a:latin typeface="Calibri" charset="0"/>
                <a:ea typeface="ＭＳ Ｐゴシック" charset="0"/>
              </a:rPr>
              <a:t>’</a:t>
            </a:r>
            <a:endParaRPr lang="en-US" altLang="ja-JP" dirty="0">
              <a:latin typeface="Calibri" charset="0"/>
              <a:ea typeface="ＭＳ Ｐゴシック" charset="0"/>
            </a:endParaRPr>
          </a:p>
          <a:p>
            <a:pPr lvl="1"/>
            <a:r>
              <a:rPr lang="en-US" dirty="0">
                <a:latin typeface="Calibri" charset="0"/>
                <a:ea typeface="ＭＳ Ｐゴシック" charset="0"/>
              </a:rPr>
              <a:t>Answer a question [optional]</a:t>
            </a:r>
          </a:p>
          <a:p>
            <a:pPr lvl="1"/>
            <a:r>
              <a:rPr lang="en-US" dirty="0">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85013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1-2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428748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100" name="Google Shape;100;p5"/>
          <p:cNvSpPr txBox="1"/>
          <p:nvPr/>
        </p:nvSpPr>
        <p:spPr>
          <a:xfrm>
            <a:off x="790832" y="3966519"/>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Verdana"/>
                <a:ea typeface="Verdana"/>
                <a:cs typeface="Verdana"/>
                <a:sym typeface="Verdana"/>
              </a:rPr>
              <a:t>Workshop Sponsors:</a:t>
            </a:r>
            <a:endParaRPr/>
          </a:p>
        </p:txBody>
      </p:sp>
      <p:pic>
        <p:nvPicPr>
          <p:cNvPr id="101" name="Google Shape;101;p5"/>
          <p:cNvPicPr preferRelativeResize="0"/>
          <p:nvPr/>
        </p:nvPicPr>
        <p:blipFill rotWithShape="1">
          <a:blip r:embed="rId3">
            <a:alphaModFix/>
          </a:blip>
          <a:srcRect/>
          <a:stretch/>
        </p:blipFill>
        <p:spPr>
          <a:xfrm>
            <a:off x="2514600" y="4517673"/>
            <a:ext cx="1676400" cy="12065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81024" y="4858491"/>
            <a:ext cx="2781300" cy="787400"/>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7819767" y="4660327"/>
            <a:ext cx="3114941" cy="1126171"/>
          </a:xfrm>
          <a:prstGeom prst="rect">
            <a:avLst/>
          </a:prstGeom>
          <a:noFill/>
          <a:ln>
            <a:noFill/>
          </a:ln>
        </p:spPr>
      </p:pic>
      <p:pic>
        <p:nvPicPr>
          <p:cNvPr id="105" name="Google Shape;105;p5" descr="Comp_Ca"/>
          <p:cNvPicPr preferRelativeResize="0"/>
          <p:nvPr/>
        </p:nvPicPr>
        <p:blipFill rotWithShape="1">
          <a:blip r:embed="rId6">
            <a:alphaModFix/>
          </a:blip>
          <a:srcRect/>
          <a:stretch/>
        </p:blipFill>
        <p:spPr>
          <a:xfrm>
            <a:off x="445006" y="4545552"/>
            <a:ext cx="1183055" cy="1510030"/>
          </a:xfrm>
          <a:prstGeom prst="rect">
            <a:avLst/>
          </a:prstGeom>
          <a:noFill/>
          <a:ln>
            <a:noFill/>
          </a:ln>
        </p:spPr>
      </p:pic>
    </p:spTree>
    <p:extLst>
      <p:ext uri="{BB962C8B-B14F-4D97-AF65-F5344CB8AC3E}">
        <p14:creationId xmlns:p14="http://schemas.microsoft.com/office/powerpoint/2010/main" val="71416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eaLnBrk="1" hangingPunct="1"/>
            <a:r>
              <a:rPr lang="en-US" sz="4400" dirty="0">
                <a:solidFill>
                  <a:schemeClr val="bg1"/>
                </a:solidFill>
                <a:latin typeface="Calibri" charset="0"/>
                <a:cs typeface="Segoe UI" charset="0"/>
              </a:rPr>
              <a:t>Introduction to RNA sequencing</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marL="0" lvl="0" indent="0" algn="r">
              <a:spcBef>
                <a:spcPts val="0"/>
              </a:spcBef>
              <a:buClr>
                <a:schemeClr val="lt1"/>
              </a:buClr>
            </a:pPr>
            <a:r>
              <a:rPr lang="en-US" sz="2000" dirty="0" err="1">
                <a:solidFill>
                  <a:schemeClr val="lt1"/>
                </a:solidFill>
              </a:rPr>
              <a:t>Kelsy</a:t>
            </a:r>
            <a:r>
              <a:rPr lang="en-US" sz="2000" dirty="0">
                <a:solidFill>
                  <a:schemeClr val="lt1"/>
                </a:solidFill>
              </a:rPr>
              <a:t> </a:t>
            </a:r>
            <a:r>
              <a:rPr lang="en-US" sz="2000" dirty="0" err="1">
                <a:solidFill>
                  <a:schemeClr val="lt1"/>
                </a:solidFill>
              </a:rPr>
              <a:t>Cotto</a:t>
            </a:r>
            <a:r>
              <a:rPr lang="en-US" sz="2000" dirty="0">
                <a:solidFill>
                  <a:schemeClr val="lt1"/>
                </a:solidFill>
              </a:rPr>
              <a:t>, Obi Griffith, Malachi Griffith, Saad Khan, Allegra Petti, </a:t>
            </a:r>
            <a:r>
              <a:rPr lang="en-US" sz="2000" dirty="0" err="1">
                <a:solidFill>
                  <a:schemeClr val="lt1"/>
                </a:solidFill>
              </a:rPr>
              <a:t>Huiming</a:t>
            </a:r>
            <a:r>
              <a:rPr lang="en-US" sz="2000" dirty="0">
                <a:solidFill>
                  <a:schemeClr val="lt1"/>
                </a:solidFill>
              </a:rPr>
              <a:t> Xia </a:t>
            </a:r>
          </a:p>
          <a:p>
            <a:pPr marL="0" lvl="0" indent="0" algn="r" rtl="0">
              <a:lnSpc>
                <a:spcPct val="90000"/>
              </a:lnSpc>
              <a:spcBef>
                <a:spcPts val="1000"/>
              </a:spcBef>
              <a:spcAft>
                <a:spcPts val="0"/>
              </a:spcAft>
              <a:buClr>
                <a:schemeClr val="lt1"/>
              </a:buClr>
              <a:buSzPts val="2400"/>
              <a:buNone/>
            </a:pPr>
            <a:r>
              <a:rPr lang="en-US" dirty="0">
                <a:solidFill>
                  <a:schemeClr val="lt1"/>
                </a:solidFill>
              </a:rPr>
              <a:t>Informatics for RNA-</a:t>
            </a:r>
            <a:r>
              <a:rPr lang="en-US" dirty="0" err="1">
                <a:solidFill>
                  <a:schemeClr val="lt1"/>
                </a:solidFill>
              </a:rPr>
              <a:t>Seq</a:t>
            </a:r>
            <a:r>
              <a:rPr lang="en-US" dirty="0">
                <a:solidFill>
                  <a:schemeClr val="lt1"/>
                </a:solidFill>
              </a:rPr>
              <a:t> Analysis</a:t>
            </a:r>
            <a:endParaRPr dirty="0"/>
          </a:p>
          <a:p>
            <a:pPr marL="0" lvl="0" indent="0" algn="r" rtl="0">
              <a:lnSpc>
                <a:spcPct val="90000"/>
              </a:lnSpc>
              <a:spcBef>
                <a:spcPts val="1000"/>
              </a:spcBef>
              <a:spcAft>
                <a:spcPts val="0"/>
              </a:spcAft>
              <a:buClr>
                <a:schemeClr val="lt1"/>
              </a:buClr>
              <a:buSzPts val="2400"/>
              <a:buNone/>
            </a:pPr>
            <a:r>
              <a:rPr lang="en-US" dirty="0">
                <a:solidFill>
                  <a:schemeClr val="lt1"/>
                </a:solidFill>
              </a:rPr>
              <a:t>June 17-19, 2020</a:t>
            </a:r>
            <a:endParaRPr dirty="0"/>
          </a:p>
        </p:txBody>
      </p:sp>
      <p:sp>
        <p:nvSpPr>
          <p:cNvPr id="7" name="Rectangle 6">
            <a:extLst>
              <a:ext uri="{FF2B5EF4-FFF2-40B4-BE49-F238E27FC236}">
                <a16:creationId xmlns:a16="http://schemas.microsoft.com/office/drawing/2014/main" id="{C302EFD0-3714-DE48-B678-329D6320DCB6}"/>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9" name="Picture 8">
            <a:extLst>
              <a:ext uri="{FF2B5EF4-FFF2-40B4-BE49-F238E27FC236}">
                <a16:creationId xmlns:a16="http://schemas.microsoft.com/office/drawing/2014/main" id="{BB0C1A8D-0A4A-D348-B189-3C0558A47788}"/>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0" name="Picture 1" descr="RNA-Seq-alignment.png">
            <a:extLst>
              <a:ext uri="{FF2B5EF4-FFF2-40B4-BE49-F238E27FC236}">
                <a16:creationId xmlns:a16="http://schemas.microsoft.com/office/drawing/2014/main" id="{59272AB8-5541-324D-A158-5923F6E156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a:extLst>
              <a:ext uri="{FF2B5EF4-FFF2-40B4-BE49-F238E27FC236}">
                <a16:creationId xmlns:a16="http://schemas.microsoft.com/office/drawing/2014/main" id="{1DB8603B-07F8-2D4A-8A42-72715C6D7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54917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10025</TotalTime>
  <Words>2889</Words>
  <Application>Microsoft Macintosh PowerPoint</Application>
  <PresentationFormat>Widescreen</PresentationFormat>
  <Paragraphs>200</Paragraphs>
  <Slides>28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Calibri</vt:lpstr>
      <vt:lpstr>Consolas</vt:lpstr>
      <vt:lpstr>Segoe UI</vt:lpstr>
      <vt:lpstr>Verdana</vt:lpstr>
      <vt:lpstr>Office Theme</vt:lpstr>
      <vt:lpstr>PowerPoint Presentation</vt:lpstr>
      <vt:lpstr>PowerPoint Presentation</vt:lpstr>
      <vt:lpstr>Introduction to RNA sequencing</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680</cp:revision>
  <dcterms:created xsi:type="dcterms:W3CDTF">2011-11-14T19:50:16Z</dcterms:created>
  <dcterms:modified xsi:type="dcterms:W3CDTF">2020-06-15T19:46:18Z</dcterms:modified>
</cp:coreProperties>
</file>