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57" r:id="rId3"/>
    <p:sldId id="258" r:id="rId4"/>
    <p:sldId id="528" r:id="rId5"/>
    <p:sldId id="529" r:id="rId6"/>
    <p:sldId id="530" r:id="rId7"/>
    <p:sldId id="531" r:id="rId8"/>
    <p:sldId id="532" r:id="rId9"/>
    <p:sldId id="533" r:id="rId10"/>
    <p:sldId id="538" r:id="rId11"/>
    <p:sldId id="534" r:id="rId12"/>
    <p:sldId id="540" r:id="rId13"/>
    <p:sldId id="535" r:id="rId14"/>
    <p:sldId id="269" r:id="rId15"/>
    <p:sldId id="310" r:id="rId16"/>
    <p:sldId id="539" r:id="rId17"/>
    <p:sldId id="309" r:id="rId18"/>
    <p:sldId id="53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6"/>
    <p:restoredTop sz="94673"/>
  </p:normalViewPr>
  <p:slideViewPr>
    <p:cSldViewPr snapToGrid="0" snapToObjects="1">
      <p:cViewPr varScale="1">
        <p:scale>
          <a:sx n="131" d="100"/>
          <a:sy n="131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65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55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01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857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DC9FAA7D-D89B-BB44-9EFA-26D3A988A22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295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41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48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Kelsy Cotto, Obi Griffith, Malachi Griffith, Saad Khan, Allegra Petti, </a:t>
            </a:r>
            <a:r>
              <a:rPr lang="en-US" sz="18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Huiming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Xia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 for RNA-</a:t>
            </a:r>
            <a:r>
              <a:rPr lang="en-US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 17-19, 2020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2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1364</Words>
  <Application>Microsoft Macintosh PowerPoint</Application>
  <PresentationFormat>Widescreen</PresentationFormat>
  <Paragraphs>178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PowerPoint Presentation</vt:lpstr>
      <vt:lpstr>SAM/BAM/BED file formats 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35</cp:revision>
  <dcterms:created xsi:type="dcterms:W3CDTF">2019-02-25T20:11:31Z</dcterms:created>
  <dcterms:modified xsi:type="dcterms:W3CDTF">2020-06-15T20:37:22Z</dcterms:modified>
</cp:coreProperties>
</file>