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64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 dirty="0" err="1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25474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24968"/>
              </p:ext>
            </p:extLst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28299281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333</Words>
  <Application>Microsoft Macintosh PowerPoint</Application>
  <PresentationFormat>Widescreen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RNA-Seq Module 2 Indexing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16</cp:revision>
  <dcterms:created xsi:type="dcterms:W3CDTF">2019-02-25T20:09:25Z</dcterms:created>
  <dcterms:modified xsi:type="dcterms:W3CDTF">2019-06-11T01:37:33Z</dcterms:modified>
</cp:coreProperties>
</file>